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511" r:id="rId2"/>
    <p:sldId id="463" r:id="rId3"/>
    <p:sldId id="716" r:id="rId4"/>
    <p:sldId id="515" r:id="rId5"/>
    <p:sldId id="717" r:id="rId6"/>
    <p:sldId id="718" r:id="rId7"/>
    <p:sldId id="719" r:id="rId8"/>
    <p:sldId id="526" r:id="rId9"/>
    <p:sldId id="477" r:id="rId10"/>
    <p:sldId id="399" r:id="rId11"/>
    <p:sldId id="409" r:id="rId12"/>
    <p:sldId id="481" r:id="rId13"/>
    <p:sldId id="482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4T05:44:23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8043 449 0,'0'-26'16,"0"-1"-16,-26 1 15,-1 26 1,27-26-16,-26 26 0,-1 0 15,1 26 1,0-26-16,-1 26 0,-26 1 16,0-1-16,0 1 0,0 26 15,-26-27-15,0 54 16,26-28-16,-27 28 0,1-1 16,26 1-16,0 25 15,0 1-15,27 27 0,-1-28 16,27 28-16,27-27 0,-1 26 15,54 0-15,-1-26 16,0 0-16,54-27 0,-1 1 16,0-1-16,27-26 0,26 0 15,-26-27-15,53 1 16,-27-27-16,0 0 0,27-27 16,-27 1-16,0-27 15,0 0-15,-52-26 0,25-27 16,-52 0-16,0-26 0,-53-1 15,0 1-15,0-27 16,-53 0-16,0-26 0,-53 27 16,0 25-16,-26-26 15,-27 27-15,-27 0 0,1 26 16,-27 27-16,1-1 0,-1 1 16,0 52-16,-26-25 15,26 52-15,27 0 0,0 0 16,-1 26-16,27 0 15,1 1-15,25 26 0,27 0 16,-26 0-16,53 26 0,-27-26 16,26 0-16,1 0 15,-1 0-15</inkml:trace>
  <inkml:trace contextRef="#ctx0" brushRef="#br0" timeOffset="763">7673 1719 0,'0'27'47,"0"-1"-32,0 1-15,26-1 16,1 1-16,-1 26 0,1-27 16,26 27-16,0-27 15,-1 27-15,28-26 0,-1-1 16,27 1-16,0-1 0,0 1 16,0-27-16,-1 0 15,28 0-15,-28-27 0,-25 27 16,26-26-16,-53-27 0,26 26 15,-53 1-15,27-27 16,-53 0-16,0 27 0,0-27 16,-26 26-16,-27-26 15,27 27-15,-27-1 0,26-26 16</inkml:trace>
  <inkml:trace contextRef="#ctx0" brushRef="#br0" timeOffset="1200">7752 1031 0,'-26'0'16,"-1"-26"-16,54 0 31,-1 26-15,1 0-16,-27 26 0,26-26 15,1 26-15,-27 1 16,0-1-16,0 1 15,0-1-15,-27 1 16,1-1-16,-1 1 16,1-27-16,-1 0 0,-26 0 15,27 0-15,-1 0 16,27-27-16,0 1 16,0-1-16,27 1 15,-1-1-15,27 1 16,-26 26-16,26 0 0,-27-27 15</inkml:trace>
  <inkml:trace contextRef="#ctx0" brushRef="#br0" timeOffset="1548">8361 1058 0,'26'0'0,"1"0"16,-27-27-16,26 27 15,1 27 1,-27-1-16,26 1 16,-26-1-16,0 1 15,0-1-15,-26 1 0,26-1 16,-27 1-16,1-1 0,-1-26 15,1 0 1,-1 0-16,1-26 0,-1-1 16,27 1-16,0-27 15,0 26-15,0-26 0,27 27 16,-1-1-16,1-25 0,26 52 16,0-27-16,-27 27 15,27 0-15</inkml:trace>
  <inkml:trace contextRef="#ctx0" brushRef="#br0" timeOffset="2796">2408 1719 0,'-27'0'16,"1"0"-16,26-26 16,-27 26-16,27 26 15,-26-26-15,26 27 0,0-1 16,0 27-16,-27-26 16,27 26-16,0-1 0,0 1 15,-26-26-15,26 26 16,0 0-16,-27-27 0,27 1 15,0-1-15,0-52 32,0-1-32,27-26 0,-27 0 15,0-26-15,26 0 16,-26-1-16,27-26 0,-1 1 16,-26-1-16,27 0 0,-1 0 15,1 27-15,-1 26 16,1 0-16,-1 53 0,27 0 15,-27 26-15,1 27 16,26 0-16,0 26 0,-27 27 16,27-26-16,0 26 0,0-1 15,-27 1-15,1-26 16,-1-1-16,1-26 0,-27 26 16,0-52-16,-27-1 15,1 1-15</inkml:trace>
  <inkml:trace contextRef="#ctx0" brushRef="#br0" timeOffset="2970">2513 1984 0,'-52'-27'16,"25"1"-16,1 26 15,-1-26-15,27-1 0,-26 27 16,26-26-16,26-1 16,1 27-16,-1-26 15,27-1-15,0 1 0,0-1 16,26 1-16,-26-1 0,0 1 15,0 0-15,0 26 16,0 0-16</inkml:trace>
  <inkml:trace contextRef="#ctx0" brushRef="#br0" timeOffset="3365">2937 1640 0,'0'26'0,"0"-52"31,26 0-31,1 26 16,-1 0-16,1-27 15,26 27-15,-27 0 0,1 27 16,-1-1-16,-26 0 16,26 1-16,-26-1 0,0 27 15,0-26-15,0 26 0,0-27 16,0 1-16,0-1 16,0 0-16,-26 1 0,26-54 31,26 1-31,1 0 15,-27-27-15,26 0 0,27 0 16,-26 0-16,-1 0 16,1 0-16,-1 27 0,1-1 15,-1 27-15,0 27 16,-26-1 0,27 1-16,-27 25 0,26 1 15,-26-26-15,27 26 16,-1 0-16,-26-27 0,27 1 15,-1-1-15,1-26 0,-1 0 16,1 0-16,-1-26 16,0 26-16,1-53 0</inkml:trace>
  <inkml:trace contextRef="#ctx0" brushRef="#br0" timeOffset="3641">3889 1666 0,'0'-52'16,"0"25"-16,0-26 0,0 27 15,-26 26 1,-1 0-1,27 26-15,-26 1 0,26-1 16,0 1-16,0-1 16,0 0-16,26 27 0,1-26 15,-1-1-15,1 1 16,26-1-16,-27 1 0,1-27 16,26 0-16,-27 0 15,0 0-15,1-27 0,-1 1 16,1-1-16,-27 1 0,0-27 15,-27 26-15,27-25 16,-26 25-16,-1 1 0,1-1 16,26 1-16,-26-1 0,26 1 31</inkml:trace>
  <inkml:trace contextRef="#ctx0" brushRef="#br0" timeOffset="4073">4339 1084 0,'0'-26'0,"-26"-1"15,-1 27-15,27-26 0,-26 26 16,26 26 0,0 1-1,26 26-15,-26 0 0,27 0 16,-1 0-16,1 26 15,-1-26-15,-26 26 0,26-26 16,-26 0-16,0 0 0,0 0 16,0-27-16,-26 1 15,26-1-15,-26-26 16,26-26 0,0-1-16,0-26 0,26 27 15,-26-53-15,26 26 0,1 0 16,-1 0-16,1 26 15,26-25-15,-27 52 0,1 0 16,26 0-16,-27 26 16,-26 0-16,27 1 0,-27 26 15,0 0-15,0 0 0,0-27 16,-27 27-16,1-27 16,-1 1-16,1-1 0,-1 1 15,-26-27-15,27-27 16,-1 1-16,1-1 0,26 1 15</inkml:trace>
  <inkml:trace contextRef="#ctx0" brushRef="#br0" timeOffset="4470">4736 979 0,'-26'0'16,"-1"-27"-16,54 27 31,-27 27-31,26-1 16,0 0-16,1 27 0,-1 0 15,1 27-15,-1-1 16,-26 0-16,27 1 0,-27-1 16,0-26-16,0 26 15,0-52-15,-27 26 0,27-27 16,0-52-1,0-1-15,0-26 16,27 1-16,-1-1 0,-26-27 16,27 27-16,26-26 15,-27 26-15,0 27 0,1-1 16,26 1-16,-27 26 0,1 26 16,-1 1-16,-26 25 15,27 1-15,-1 0 0,-26 0 16,27 0-16,-27-26 15,0 26-15,26-27 0</inkml:trace>
  <inkml:trace contextRef="#ctx0" brushRef="#br0" timeOffset="4860">5609 1190 0,'0'-26'16,"0"-1"-16,0 1 15,-26 26-15,26-27 16,-53 27-16,26 0 0,1-26 16,-1 26-16,1 0 15,-1 0-15,1 26 0,0 1 16,26-1-16,-27 1 16,27 26-16,0 0 0,27 0 15,-1-1-15,0-25 0,1 26 16,-1-27-16,1 1 15,-1-27-15,27 0 0,-26 0 16,-1 0-16,1-27 16,-1 1-16,-26-1 0,26 1 15,-26-27-15,0 27 0,27-27 16,-27 26-16,0 1 16,26 26-1,-26 26-15,0 1 16,27-1-16,-27 1 15,0-1-15,26 0 0,1-26 16,-1 0 0</inkml:trace>
  <inkml:trace contextRef="#ctx0" brushRef="#br0" timeOffset="5172">6032 1190 0,'0'-26'15,"0"-1"-15,0-26 16,-26 27-16,26-1 0,-26 1 15,26 0-15,-27 26 16,27 26 0,0 0-16,27 27 15,-1-26-15,0 26 16,1 0-16,26 0 0,-27 0 16,1-1-16,-1 1 15,1-26-15,-1-27 0,1 0 16,-1 0-16,-26-27 15,0 1-15,0-27 16,0-26-16,0 26 0,0-27 16,0 27-16,0-26 15,0 26-15,26 27 0,-26-27 16,0 79 0,27 1-1,-27 26-15</inkml:trace>
  <inkml:trace contextRef="#ctx0" brushRef="#br0" timeOffset="6156">8678 2460 0,'0'-26'0,"0"52"47,0 1-47,0-1 16,0 1-16,-26 25 0,26 28 15,0-27-15,0 53 16,0-27-16,0 27 0,0 26 16,0-26-16,0 0 15,26 26-15,-26-26 0,0 0 16,27 0-16,-27-1 0,0-25 15,26-1-15,-26-26 16,0 26-16,27-52 0,-27 26 16,0-27-16,26 1 15,-26-1-15,0 1 0,27-27 16,-27-27 0</inkml:trace>
  <inkml:trace contextRef="#ctx0" brushRef="#br0" timeOffset="7478">7091 4524 0,'0'-27'0,"0"1"32,-27 52-17,27 1-15,0-1 0,-26 27 16,26 0-16,0 27 16,0-1-16,0 27 0,0-27 15,0 53-15,0-26 0,0 0 16,0 26-16,0-26 15,-27 0-15,27 0 0,-26 0 16,26-27-16,0 27 16,-27-27-16,27 1 0,0-27 15,-26 26-15,26-26 0,0-27 16,0 27-16,0-26 16,0-1-16,0 1 15,26-27 1,1 0-16,26 0 15,-27-27-15,27 27 0,27 0 16,-1-26-16,27 26 16,0 0-16,52 0 0,1-27 15,26 27-15,27 0 16,26 0-16,27 0 0,-1 0 16,27 0-16,0 0 0,-26 0 15,26 0-15,-53 0 16,27 0-16,-54 27 0,1-27 15,-27 0-15,-52 0 16,-1 0-16,0 0 0,-52 0 16,-28 0-16,1 0 0,-26-27 15,-54 1 1,1 26-16,-27-27 16,-26 1-16,-1 26 15,1-27-15,-1 1 0,1 0 16,-27-1-16,27-26 0,26 0 15,-26 0-15,26 0 16,26-26-16,1 0 0,-1-1 16,1 1-16,26-27 0,0 27 15,0-27-15,0 0 16,0 0-16,26 0 0,-26 1 16,0-1-16,27 26 15,-27 1-15,26 0 0,-26-1 16,27 27-16,-27 27 0,26-27 15,-26 26-15,0 1 16,0 0-16,0-1 16,-26 27 15,-27 0-15,26 0-16,-26 0 15,1 27-15,-28-27 0,-26 0 16,-26 26-16,0-26 15,-27 0-15,-53 0 0,1 0 16,-1 0-16,-26 0 16,0 0-16,0 0 0,-1 0 15,1 0-15,53 0 0,-27 0 16,27 0-16,26 0 16,27 0-16,0 0 0,26 26 15,27-26-15,-1 0 0,27 27 16,0-27-16,27 0 15,26 26-15,0 1 16,26-27 0</inkml:trace>
  <inkml:trace contextRef="#ctx0" brushRef="#br0" timeOffset="8036">7673 5424 0,'26'-27'16,"-26"1"-16,27-27 0,-27 0 16,26 0-16,-26 0 0,27 0 15,-27 0-15,0 0 16,-27 0-16,1 27 0,-1-27 16,1 53-16,-1 0 15,-26 26-15,27 1 0,0 26 16,-27 0-16,26 52 15,27-25-15,0 26 0,0 26 16,0-26-16,27 26 0,-1-26 16,1 0-16,-1 0 15,0-27-15,1 0 0,-27-26 16,26 0-16,-26 0 16,-26-53-16</inkml:trace>
  <inkml:trace contextRef="#ctx0" brushRef="#br0" timeOffset="8317">7408 6032 0,'0'-53'16,"0"27"-16,0-27 0,0 26 16,27 1-16,-1-1 15,1 1-15,-1 26 0,27-27 16,0 27-16,0-26 16,0 0-16,0 26 0,0 0 15,-27-27-15,1 27 0,-1 0 16,0-26-16,-26 52 62,0 1-62,0-1 0,0 27 16,27-27-16,-27 27 16,26-26-16,1 26 0,-1-27 15,1 1-15,-1-27 16</inkml:trace>
  <inkml:trace contextRef="#ctx0" brushRef="#br0" timeOffset="8444">7964 5424 0,'0'-27'16,"-27"1"-16,1 26 15,26 26-15,-26-26 16,26 27-16,0-1 0</inkml:trace>
  <inkml:trace contextRef="#ctx0" brushRef="#br0" timeOffset="9091">8281 5556 0,'-26'0'16,"-1"0"-16,1 26 15,0-26-15,26 27 16,-27-1-16,27 1 16,27-1-1,-27 1-15,26 25 0,-26-25 16,26-1-16,1-26 0,-1 27 16,1-27-16,-1 0 15,1 0-15,-1 0 0,1-27 16,-1 27-16,-26-26 0,0-1 15,0 1-15,0 0 16,0-1-16,-26 1 0,-1-1 16,1 1-16,-1-1 15,-26 27-15,27-26 0,-1 26 16,27-27 0,27 27-1,26 0-15,-27-26 0,27 26 16,0 0-16,0-27 15,26 27-15,-26 0 0,-26 0 16,26 0-16,0 0 16,-27 27-16,1-27 0,-1 26 15,-26 1-15,26-1 0,-26 27 16,0-26-16,0-1 16,0 1-16,0-1 15,-26 0-15,0-52 31,26 0-31,0-1 16,0 1-16,0-27 16,0 26-16,26-26 0,0 27 15,1-27-15,-1 27 0,27-1 16,-26 27-16,26 0 16,-27 0-16,1 27 0,26 25 15,-27-25-15,-26 26 16,26 0-16,-26-27 0,27 27 15,-27-26-15,0-1 0</inkml:trace>
  <inkml:trace contextRef="#ctx0" brushRef="#br0" timeOffset="9236">8996 5080 0,'-27'0'15,"27"26"1,0 0 0</inkml:trace>
  <inkml:trace contextRef="#ctx0" brushRef="#br0" timeOffset="10021">6641 5318 0,'-26'0'31,"-1"0"-31,1 0 16,-27 0-16,26-27 15,-26 27-15,0 0 16,-26 0-16,0 0 0,-1 0 15,-26 0-15,1 0 0,-28 0 16,27-26-16,-26 26 16,0 0-16,0 0 0,-27 0 15,0 0-15,27 0 16,0 0-16,-27-27 0,53 27 16,0 0-16,0 0 0,27 0 15,26 0-15,0-26 16,27 26-16,-1 0 0,1 0 15</inkml:trace>
  <inkml:trace contextRef="#ctx0" brushRef="#br0" timeOffset="10335">4127 4947 0,'0'-26'0,"0"-1"15,-26 1 1,0 26-1,-1 26-15,1 1 0,-1-1 16,1 1-16,-1-1 16,-26 27-16,27-26 0,-27 25 15,0-25-15,27 26 0,-27-27 16,26 1-16,1-1 0,26 1 16,26-27-1,1 26-15,-1 1 0,27-1 16,26 1-16,-26 25 15,27 1-15,-1 0 0</inkml:trace>
  <inkml:trace contextRef="#ctx0" brushRef="#br0" timeOffset="11059">476 4550 0,'0'-26'16,"27"26"15,-27 26-31,0 27 16,26 0-16,-26 0 15,0 27-15,0 25 0,-26 1 16,26 0-16,-27 0 15,27 0-15,-26-27 0,26 27 16,0-27-16,0-26 0,26 0 16,-26 0-16,27-27 15,26 1-15,-27-27 0,27 0 16,26 0-16,1-27 16,-1 27-16,27-52 0,-27 25 15,27 1-15,-27-1 0,1-26 16</inkml:trace>
  <inkml:trace contextRef="#ctx0" brushRef="#br0" timeOffset="11403">1376 5159 0,'-27'0'0,"1"0"16,26 26-1,-27 1-15,27-1 16,0 27 0,0-26-16,0-1 0,0 1 15,27 26-15,-1-27 0,1 0 16,-1-26-16,27 0 16,-26 0-16,-1 0 0,27 0 15,-27-26-15,-26 0 16,27-1-16,-27-26 0,0 27 15,0-27-15,0 26 0,-27-26 16,1 27-16,-27-1 16,27 1-16,-27 26 0,26 0 15,-26 0-15,27 0 16,-27 26-16,53 1 0,0-1 16</inkml:trace>
  <inkml:trace contextRef="#ctx0" brushRef="#br0" timeOffset="11660">2090 5000 0,'0'-26'0,"-26"26"16,26-27-16,-27 27 15,-26 0-15,27 0 0,-1 0 16,1 0-16,-1 27 0,1-1 15,0 1-15,26-1 16,-27 1-16,27 25 0,0 1 16,27-26-16,-27 26 15,26 0-15,27-27 0,-27 27 16,27-53-16,0 27 0,0-27 16,0 0-16</inkml:trace>
  <inkml:trace contextRef="#ctx0" brushRef="#br0" timeOffset="12242">2593 4974 0,'0'-27'15,"-27"1"-15,1 26 0,-1-27 16,1 1-16,0 26 16,-1-27-16,-26 27 0,27 0 15,-1 0-15,1 0 0,-1 27 16,27-1-1,-26 1-15,26-1 0,0 1 16,0 26-16,0-27 16,0 1-16,26-1 0,-26 0 15,27 1-15,-1-27 0,1 0 16,26 0-16,-27 0 16,1-27-16,-1 1 15,0 0-15,-26-1 16,27 1-16,-27-1 15,0 1 1,0 52 0,0 1-1,0-1-15,0 1 0,0-1 16,0 0 0,26 1-16,1-1 0,-1-26 15,1 0-15,-1 0 16,1-26-16,26-1 0,-27 1 15,27-27-15,-27 0 16,1 0-16,-1 0 0,1-26 16,-27 26-16,0-26 0,0-1 15,-27 1-15,1 26 16,-27-26-16,27 52 0,-27-26 16,26 27-16,-26 26 0,27 26 15,-1 1-15,27 26 16,0 0-16,0 26 0,27 0 15,-1 27-15,1-26 0,26 25 16,0 1-16,-27 0 16,27 0-16,0-27 15</inkml:trace>
  <inkml:trace contextRef="#ctx0" brushRef="#br0" timeOffset="12709">1243 6297 0,'-26'-27'0,"26"54"31,0-1-31,0 27 16,0-27-16,26 27 15,-26-26-15,0 26 0,27 0 16,-27 0-16,0-27 15,26 27-15,-26-27 0</inkml:trace>
  <inkml:trace contextRef="#ctx0" brushRef="#br0" timeOffset="13190">1191 6164 0,'-27'-26'15,"1"-1"-15,-1 1 0,27 0 16,-26-27-16,26 26 0,0-26 15,26 0-15,1 0 16,26 27-16,-1-1 0,1 1 16,0 0-16,0 26 0,0 26 15,0 0-15,0 27 16,-53 0-16,0 0 0,0 27 16,0-27-16,-53 26 15,27-26-15,-27 0 0,-27 0 16,27 0-16,0-27 0,27-26 15,0 26-15,-1-26 16,27-26-16,27 0 16,25 26-16,1 0 15,0 0-15,0 0 16,0 0-16,0 0 0,0 26 16,26 27-16,-26-27 15,-26 1-15,26 26 0,-27-27 16,1 1-16</inkml:trace>
  <inkml:trace contextRef="#ctx0" brushRef="#br0" timeOffset="13531">1905 6350 0,'0'-27'0,"-27"27"0,1 0 31,52 0-16,1 0-15,-1 0 16,27-26-16,-26 26 16,-1-27-16,1 1 15,-1 26-15,1-27 0,-27 1 16,0-1 0,-27 1-16,27-1 0,-53 27 15,27-26-15,-1 26 0,-26 0 16,27-26-16,-1 26 15,1 0-15,26 26 0,0 0 16,0 1-16,0 26 16,26-27-16,1 27 0,-1-26 15,1 26-15,-1-27 0,1 0 16,26 1-16,-27-1 16,27-26-16</inkml:trace>
  <inkml:trace contextRef="#ctx0" brushRef="#br0" timeOffset="13935">2355 6111 0,'-27'-26'0,"27"0"0,-26-1 15,-1 27 1,27 27 0,0-1-16,0 27 15,27-27-15,-27 27 16,26 27-16,1-27 0,-1 26 15,-26-26-15,27 26 16,-1-26-16,-26 0 0,27 0 16,-27-27-16,0 1 0,0-54 31,0 1-31,-27-27 0,1 0 16,26 0-16,-27-26 15,1 26-15,26-26 0,0-1 16,0 1-16,0 26 0,26 0 15,1 0-15,-1 27 16,1-1-16,-1 27 0,27 0 16,-27 27-16,-26-1 0,27 1 15,-27-1-15,0 27 16,-27-27-16,27 1 0,-26-1 16,-27 1-16,27-1 15,-1-26-15,1 0 16</inkml:trace>
  <inkml:trace contextRef="#ctx0" brushRef="#br0" timeOffset="14240">2778 6006 0,'27'0'0,"-1"-27"16,-26 54 30,-26-1-46,26 1 16,0-1-16,0 0 0,26 27 16,-26-26-16,26-1 15,1 27-15,-1-26 0,27-27 16,-26 26-16,26-26 16,-27-26-16,27 26 0,-27-53 15,1 26-15,-1-26 0,1 27 16,-27-27-16,-27 0 15,1 0-15,-1 27 0,-25-1 16,-1 1-16,-27 26 16,27 0-16,-26 0 0</inkml:trace>
  <inkml:trace contextRef="#ctx0" brushRef="#br0" timeOffset="14756">344 3995 0,'-27'26'15,"27"27"-15,-26 0 0,0 26 16,-1 1-16,1 26 0,-1 52 16,1-25-16,26 52 15,-27 0-15,1 0 0,-1 1 16,27 25-16,0-52 0,0 26 15,27-26-15,-27 0 16,26-27-16,-26 0 0,27-26 16,-1-27-16,-26 1 15,27-54-15,-27 1 0</inkml:trace>
  <inkml:trace contextRef="#ctx0" brushRef="#br0" timeOffset="15465">238 4232 0,'0'-53'0,"0"27"0,0-1 16,0 1-16,27-1 15,-1 1-15,27-1 0,26 27 16,27-26-16,26-1 16,27 27-16,26-26 0,27-1 15,0 1-15,26 0 0,0 26 16,0 0-16,-26-27 16,-1 27-16,-25 0 0,-28 27 15,-25-1-15,-1 0 0,-26 1 16,-27-1-16,1 1 15,-28-1-15,1 27 0,0-26 16,-26 26-16,-1-1 16,1 1-16,-1 0 0,-26 0 15,0 27-15,27-1 16,-27 0-16,26 1 0,-26 26 16,27-1-16,-1 1 0,0 0 15,1 26-15,-1-26 16,1 26-16,-1-26 0,1 0 15,-27 26-15,26-26 16,-26 0-16,27 0 0,-27 0 16,0 0-16,26-27 0,-26 27 15,0 0-15,0-27 16,-26 0-16,-1 1 0,27-27 16,-26 26-16,-1-53 15,-26 27-15,27-26 0,-1 26 16,-25-27-16,25-26 0,-26 27 15,0-1-15,0 1 16,-26-1-16,26 1 0,-53-27 16,27 26-16,-27 0 0,-26-26 15,-1 27-15,1-27 16,-53 0-16,0 0 0,-1 0 16,-52-27-16,27 1 15,-27 0-15,-1 26 0,1-53 16,0 53-16,0-27 0,26 1 15,27 26-15,0 0 16</inkml:trace>
  <inkml:trace contextRef="#ctx0" brushRef="#br0" timeOffset="17018">8863 6720 0,'0'26'0,"0"1"16,0 26-16,0-27 16,0 27-16,27 27 0,-27-28 15,0 28-15,26 26 0,-26 0 16,0-27-16,0 53 15,27-26-15,-27 26 0,0-26 16,0 26-16,0 1 0,0-1 16,-27 27-16,27-27 15,0 27-15,-26-27 0,26 0 16,-27 27-16,27-27 16,-26-26-16,0 27 0,-1-28 15,1 1-15,-1 0 0,1-27 16,-1 27-16,1-53 15,-1 27-15,-26-1 0,27-26 16,0 0-16,-1 0 16,1-27-16,26 1 0,-27-1 15,27 1-15,-26-27 0,26 26 16,26 0 0,1-26 15,-1 0-31,1 0 0,25 0 15,1 0-15,0 27 0,53-27 16,0 0-16,26 0 16,1-27-16,52 27 0,26 0 15,28 0-15,25-26 16,54 26-16,-1 0 0,27 0 16,27 0-16,-1 26 0,27-26 15,-27 0-15,27 27 16,-27-1-16,1-26 0,-1 27 15,-26-1-15,0-26 16,-53 27-16,0-1 0,-26 1 16,-27-1-16,-26-26 15,-54 27-15,-25-1 0,-54 0 16,-26-26-16,-53 27 0,-26-27 16,-1 0-16,-52 26 15,26-26-15,-27 0 0,28 0 16,-28 0-16,54 0 0,-1 0 15,1 0-15,-1 0 16,27 27 15,27-27-31,-27 26 0,0 1 16,0-1 0,0 1-16,-27-1 15,1 1-15,26 26 0,-27-1 16,27 1-16,-26 27 0,-1-1 15,27 27-15,-26 0 16,26 0-16,0 26 0,0 0 16,0 0-16,0 1 15,26-27-15,-26 26 0,27-26 16,-27 0-16</inkml:trace>
  <inkml:trace contextRef="#ctx0" brushRef="#br0" timeOffset="18064">13123 16933 0,'27'0'16,"-1"-27"-16,54 27 15,-1 0-15,27 0 16,26 0-16,53 0 0,53 0 16,27 0-16,79 0 0,53 0 15,53 0-15,79 0 16,53-26-16,53 26 0,26 0 15,27 0-15,0 0 16,662 26-16,-715-26 16,-53 0-16,-53 27 0,-53-27 15,-53 0-15,-79 0 16,-53 0-16,-53-27 0,-79 27 16,-79 0-16,-80-26 15,-53 26-15,-80-26 0,-52 26 16,-53-27-16</inkml:trace>
  <inkml:trace contextRef="#ctx0" brushRef="#br0" timeOffset="20187">13308 16906 0,'-52'-26'16,"25"26"-16,1-26 0,-27 26 15,26-27-15,1 1 16,-1 26-16,1-27 0,-1 1 16,1-27-16,0 26 0,-1 1 15,1-27-15,-1 0 16,27 0-16,-26-26 0,26-1 15,0 1-15,0 0 16,26-27-16,-26 0 0,27-26 16,-1 26-16,27-26 0,0 26 15,0 0-15,26 0 16,1 27-16,25 26 0,-25 0 16,26 0-16,-1 53 15,-25 0-15,26 0 0,-27 0 16,-26 26-16,26 1 0,-26-1 15,0 27-15,0-26 16,0-1-16,-27 27 0,27-27 16,-26 1-1,-1-27-15,-52 0 16,-1-27-16,1 1 16,-27-27-1,27 0-15,-1 27 0,1-54 16,26 27-16,-27-26 0,27 0 15,0-1-15,27-26 16,26 27-16,-27-27 0,27 0 16,26 27-16,-26 0 15,27-1-15,25 1 0,1 26 16,0 0-16,0 27 16,26-1-16,0 1 0,1-1 15,26 27-15,-27 0 0,0 0 16,27 0-16,-53 27 15,0-27-15,-1 26 0,-25 1 16,-27-1-16,-27-26 0,1 27 16,-54-27 15,27-27-31,-26 1 16,26-1-16,0-26 0,0 0 15,26 0-15,1 1 0,25-28 16,1 1-16,27-1 15,26 1-15,-1 0 0,1-1 16,27 1-16,25 0 16,1 26-16,0 0 0,0 0 15,26 26-15,0 1 0,0-1 16,0 27-16,-26 0 16,26 27-16,-26-27 0,26 53 15,-26-27-15,-27 1 16,1 26-16,-1-27 0,-26 27 15,0-27-15,-27 27 0,-26-26 16,-27-1-16,1-26 16,-27 27-16,-27-27 0,1 0 15,-27 0-15,27-27 16,-1 27-16,1-26 0,26-1 16,26-26-16,1 27 0,25-27 15,28 0-15,-1 27 16,27-27-16,0 0 0,0 26 15,26 1-15,0-27 16,1 27-16,-1 26 0,0-27 16,0 27-16,1 0 0,-1 27 15,0-1-15,27 27 16,0 0-16,-27 0 0,27 0 16,0 26-16,-1 0 0,-25 1 15,-1-27-15,-26 26 16,-27-26-16,-26 0 0,0 0 15,-27 0-15,-26-27 16,0 1-16,0-1 16,27-26-1,-1 0-15,27 0 16,0 0-16,27-26 0,25 26 16,1 0-16,0 0 15,26 26-15,1 1 0,-1-1 16,0 1-16,1 25 0,-1 28 15,-26-27-15,-1 53 16,1-27-16,0 27 0,-26 0 16,-1 26-16,-26-26 15,26 0-15,-26 26 0,0-26 16,-27-27-16,27 27 16,-53-27-16,27-26 0,-27 27 15,26-54-15,-26 27 0,0-27 16,27-26-16,-27 27 15,26-1-15,27-26 0,-26 0 16,26 27-16,-1-27 0,1 26 16,0 1-16,0-1 15,27 27-15,-28-26 0,1 25 16,0 28-16,0-27 16,0 26-16,0 1 0,0 25 15,-27-25-15,27 26 0,-26-27 16,-1 27-16,1 0 15,-27-27-15,0 0 0,-53 1 16,26-27-16,-26 0 16,-26-1-16,-27-25 0,0-1 15,-26-26-15,0 0 0,0 0 16,-27-26-16,26 26 16,1 0-16,26-27 0,1 27 15,25 0-15,27 0 16,0 0-16,0 0 0,27 0 15,-1 0-15,1 0 0,-27 27 16,27-27-16,-27 0 16,26 0-16,-26 26 0,0-26 15,1 0-15,25 0 16,1 0-16,-27 27 0,26-27 16,1 0-16,-1 0 15,1 26-15,-1-26 16,1-26-16</inkml:trace>
  <inkml:trace contextRef="#ctx0" brushRef="#br0" timeOffset="21357">9049 16245 0,'0'-26'16,"-27"-1"-16,27 1 0,0-27 16,-26 26-16,26-26 0,-27 0 15,27 0-15,-26 1 16,-1-1-16,1 26 0,-1 1 15,1-1-15,-27 27 0,27 0 16,-27 27-16,26 26 16,-26-27-16,27 27 0,26 0 15,0 26-15,0-26 16,26 0-16,1 0 0,26 0 16,0-27-16,26 1 15,0-1-15,1 1 0,-1-27 16,-26 0-16,26-27 0,-26 27 15,-26-26-15,-1-1 16,-26 1-16,0-27 0,0 27 16,-26-1-16,26 1 15,-27-1-15,1 1 0,-1 26 16,27 26 0,0 27-16,27 0 0,26 0 15,-27 26-15,27 1 0,0-1 16,0 1-16,0-1 0,-27 0 15,1-26-15,-27 27 16,0-28-16,-27-25 0,1 26 16,-53-27-16,-1-26 15,1 0-15,-1 0 0,1-26 16,0-1-16,-1 1 0,27-27 16,27 27-16,26-27 15,0-27-15,26 27 0,1 0 16,52 27-16,1-27 15,-1 27-15,0-27 0,27 26 16,-26 1-16,-1-1 16,0 1-16</inkml:trace>
  <inkml:trace contextRef="#ctx0" brushRef="#br0" timeOffset="21568">9631 15954 0,'26'-27'0,"-26"1"0,27 0 16,-27-1-16,0 1 16,26-1-16,1 27 15,-27 27-15,26-27 0,-26 53 16,27-27-16,-1 27 16,0 0-16,1-27 0,-27 27 15,26 0-15,-26-26 16,27-1-16,-27 1 0</inkml:trace>
  <inkml:trace contextRef="#ctx0" brushRef="#br0" timeOffset="21717">9551 15319 0,'-26'-27'0,"-1"1"16</inkml:trace>
  <inkml:trace contextRef="#ctx0" brushRef="#br0" timeOffset="21898">9816 15240 0,'26'0'0,"1"0"16,-27 26-16,26 27 15,1-27 1,-1 27-16,27 0 0,-26 27 16,26-1-16,-1 0 15,-25 1-15,26-1 0,-27 1 16,1-28-16,-27 1 0</inkml:trace>
  <inkml:trace contextRef="#ctx0" brushRef="#br0" timeOffset="22043">9975 15769 0,'0'-53'16,"-27"26"-16,27 1 15,27-1-15,-1 27 16,1-26-16,26 26 0,-27-26 16,27 26-16,0-27 15</inkml:trace>
  <inkml:trace contextRef="#ctx0" brushRef="#br0" timeOffset="22251">10425 15292 0,'-27'-26'0,"27"0"0,-26-1 16,-1 27-16,27-26 16,0-1-16,27 54 15,-1-1 1,1 27-16,-1 0 15,0 0-15,1 26 0,-1 1 16,27-27-16,-53 26 16,27-26-16,-1 26 0,-26-52 15,0-1-15</inkml:trace>
  <inkml:trace contextRef="#ctx0" brushRef="#br0" timeOffset="22589">10583 15636 0,'0'-26'0,"27"0"15,-27-1-15,0 1 0,26-1 16,1 1-16,-27-1 16,53 27-16,-27 0 0,1-26 15,25-1-15,-25 27 16,26-26-16,-27 26 0,1-27 16,-1 27-16,-26-26 0,0-1 15,0 1 1,0 0-16,0-1 0,0 1 15,-26-1-15,-1 1 16,27-1-16,0 1 16,0 52 15,27-26-31,-27 53 16,26-26-16,-26 26 0,27-1 15,-1 1-15,-26 0 16,27 0-16,-1 0 0,-26 27 15,26-54-15,-26 27 16</inkml:trace>
  <inkml:trace contextRef="#ctx0" brushRef="#br0" timeOffset="22923">11377 15028 0,'-26'-27'15,"26"1"-15,0 0 0,-27 26 16,27-27-16,-26 27 0,26 27 16,0-1-16,0 0 15,26 1-15,-26 26 0,27 0 16,-1 0-16,1 0 0,25-1 16,-25 1-16,26 0 15,-27 0-15,27-26 0,-26-1 16,-1-26-16,1 0 15,25 0-15,-52-26 0,27-27 16,-1 26-16,-26-26 0,27-26 16,-27 26-16,0 0 15,-27 0-15,27 0 0,-26 0 16,-1 27-16,27 0 16,-26-1-16,26 1 0,-26 26 15</inkml:trace>
  <inkml:trace contextRef="#ctx0" brushRef="#br0" timeOffset="23530">12012 14869 0,'-26'0'31,"26"27"-15,26-1-1,-26 1-15,26-1 0,1 0 16,-1 27-16,1 0 16,-27 0-16,26-26 0,1 26 15,-27-27-15,0 0 16,0 1-16,-27-54 16,1 27-1,26-52-15,-27 25 16,1-26-16,26 0 0,-27-26 15,27 0-15,0-1 16,0 1-16,0-1 0,0 27 16,27-26-16,-1 26 0,1 27 15,-1-1-15,1 1 16,-1 26-16,27 0 0,-26 26 16,-1 1-16,27-1 15,-27 1-15,-26-1 0,27 27 16,-27-27-16,0 27 0,-27-26 15,1-1-15,0 27 16,-1-26-16,1-27 0,-1 26 16,1 1-16,-1-1 15,54-26 1,-1 0-16,1 27 16,-1-27-16,27 0 15,0 0-15,0 26 0,0-26 16,-27 26-16,27-26 15,-26 27-15,-27-1 0,0 27 16,0-26-16,-53-1 0,26 27 16,-52-26-16,26-1 15,-26 0-15,-1 1 0,1-27 16,26 0-16,0 0 0,0 0 16</inkml:trace>
  <inkml:trace contextRef="#ctx0" brushRef="#br0" timeOffset="26220">9657 5318 0,'27'26'47,"-27"1"-47,0-1 16,26 27-16,-26-27 15,0 27-15,27 0 0,-27 0 16,0 0-16,26-26 0,-26 25 15,0-25-15,0-1 16,0 1-16</inkml:trace>
  <inkml:trace contextRef="#ctx0" brushRef="#br0" timeOffset="26496">9737 5397 0,'-27'-53'0,"1"27"15,26-1-15,-27 1 0,27-1 16,-26 1-16,26-1 0,26 1 16,1 26-1,26 0-15,-27 0 16,1 26-16,25-26 16,-25 27-16,-1-1 0,1 1 15,-1-1-15,-26 1 16,0-1-16,-26 1 0,26 26 15,-27-27-15,1 0 0,-27 1 16,27-1-16,-1-26 16,1 0-16</inkml:trace>
  <inkml:trace contextRef="#ctx0" brushRef="#br0" timeOffset="27035">10107 5318 0,'0'26'16,"0"1"-1,0-1 1,0 1-16,0-1 16,0 27-16,0-27 15,0 1-15,26-1 16,-26 27-16,0-26 0,0-1 15,27 1-15,-27-1 16,0-52 0,-27-1-1,27 1-15,0-1 16,0-26-16,0 27 0,0-27 16,0 0-16,0 0 15,0-26-15,27 26 0,-1 0 16,-26 0-16,27 0 0,-1 27 15,1-1-15,-1 27 16,1 0-16,-1 27 16,-26-1-16,0 0 15,0 1-15,0 26 0,-26-27 16,-1 1-16,1 26 0,-1-27 16,1 1-16,-1-1 15,1 1-15,-1-27 0,27 26 16,-26-26-16,26 26 15,26 1-15,1-1 16,-1 1-16,1-1 16,26 1-16,-27-1 15,1-26-15,26 27 0,-27-1 16,1-26-16,-1 27 0,0-27 16</inkml:trace>
  <inkml:trace contextRef="#ctx0" brushRef="#br0" timeOffset="27480">10398 5212 0,'0'-27'0,"0"1"16,-26 26-16,26-27 0,26 1 15,1 26 1,-1-26-16,0 26 15,1 0-15,-1-27 0,1 27 16,-1 0-16,1 0 16,-1-26-16,-52 52 31,-1-26-31,27 27 16,-26-27-16,26 26 0,-27 0 15,27 1-15,0-1 16,0 27-16,0-26 0,0 26 15,27-27-15,-1 27 0,-26-26 16,27-1-16,-1 27 16,-26-27-16,27 1 0,-27-1 15,-27-26 17,1 0-17,-27 0-15,26 0 16,1 0-16,-27 0 0,0 0 15,27 0-15,-1 0 16,1 0-16,-1 0 0</inkml:trace>
  <inkml:trace contextRef="#ctx0" brushRef="#br0" timeOffset="27997">10530 4709 0,'-26'-53'15,"-1"27"-15,-25-1 0,-1 27 16,0-26-16,-27 26 0,1 0 16,0 26-16,-1 1 15,-26-1-15,1 1 0,25-1 16,-26 27-16,27 0 0,0 0 15,26 26-15,-27 1 16,54 25-16,-27 1 0,53 0 16,0 0-16,0 0 15,0 0-15,26-1 0,27 1 16,0-26-16,27-1 0,-28 0 16,54-26-16,-26-26 15,26 26-15,-1-27 0,1-26 16,0 0-16,0-26 15,26-1-15,0 1 0,-26-27 16,0-26-16,0 26 0,0-27 16,-53-26-16,0 1 15,0-1-15,-27-27 0,-26 1 16,-26 0-16,-27 0 16,0-1-16,0 27 0,-27 1 15,-25 25-15,-1 27 0,0 0 16,0 27-16,0 26 15,0 0-15,27 0 0,0 0 16,26 0-16,0 26 16,26-26-16,27 27 0,-26-1 15</inkml:trace>
  <inkml:trace contextRef="#ctx0" brushRef="#br0" timeOffset="29359">18415 14763 0,'0'-26'0,"-27"-1"16,1 1-16,0 26 0,-27-27 16,0 1-16,0 26 15,-27 0-15,28 0 0,-54 0 16,26 26-16,1 1 0,-27-1 15,27 27-15,-1-26 16,1 52-16,0-26 0,-1 26 16,27 1-16,-26-1 15,26 27-15,0 26 0,27-26 16,-1 26-16,27-26 16,0 0-16,53 26 0,0-26 15,26 0-15,1-27 0,52 1 16,27-1-16,0 1 15,26-28-15,26 1 0,1 0 16,26-26-16,0-27 16,0 0-16,1 0 0,-1 0 15,-27 0-15,28-53 0,-54 26 16,26-26-16,-52-26 16,0 0-16,0-1 0,-54-25 15,1-1-15,-26-27 0,-27 28 16,-27-28-16,-26 1 15,-26 0-15,-1-1 0,-52 1 16,-1 26-16,1 0 16,-53 1-16,-1 25 0,1 1 15,-27-1-15,1 28 0,-1-1 16,-26 0-16,26 26 16,0 1-16,-26-1 0,26 27 15,0 0-15,27 0 16,0 0-16,26 27 0,0-1 15,27-26-15,26 27 0,0-1 16,0 1-16,27-1 16,-1-26-16</inkml:trace>
  <inkml:trace contextRef="#ctx0" brushRef="#br0" timeOffset="29738">17939 15345 0,'0'27'15,"-27"-27"1,27 26-16,0 27 0,0-26 16,27 26-16,-27 0 15,0-1-15,26 28 0,1-27 16,-27 0-16,26 26 15,-26-26-15,27-27 0,-1 27 16,-26-26-16,26-27 0,-26 26 16,27-26-16</inkml:trace>
  <inkml:trace contextRef="#ctx0" brushRef="#br0" timeOffset="30026">18018 15504 0,'-26'-53'15,"-1"0"-15,1 0 0,26 0 16,0 27-16,-27-27 0,27 27 16,0-1-16,27 1 15,-1 26-15,1-27 0,-1 27 16,1 0-16,25 0 16,1 0-16,0 0 0,-26 27 15,26-1-15,0 1 0,-27-1 16,0 1-16,1 25 15,-27-25-15,0 26 0,0-27 16,-27 1-16,-25-1 16,-1 1-16,0-1 0,0 1 15,0-27-15,0 26 0,0-26 16,27 0-16,-1 0 16</inkml:trace>
  <inkml:trace contextRef="#ctx0" brushRef="#br0" timeOffset="30620">18653 15504 0,'0'-26'15,"0"52"16,0 1-31,0-1 16,0 1-16,0 25 0,0-25 16,0 26-16,0-27 0,27 27 15,-27 0-15,0-26 16,0-1-16,0 0 0,0 1 16,-27-27-1,27-27-15,0-25 16,0 25-16,0-26 15,0 0-15,0 0 16,0 0-16,0 1 0,0-28 16,27 27-16,-27-26 0,26 26 15,0 0-15,1 27 16,-1-27-16,1 53 0,26-27 16,0 27-16,-27 27 15,27-27-15,-27 26 0,1 27 16,-1-27-16,-26 1 0,0 26 15,-26-27-15,-1 27 16,1-26-16,-27-1 0,0 1 16,0-1-16,0 1 15,27-1-15,-27-26 0,27 0 16,-1 26-16,54 1 31,-1-27-31,0 26 0,1 1 16,26 26-16,0-27 15,0 1-15,0 26 0,-1-27 16,28 0-16,-27 1 0,0-27 16,0 0-16,-27 0 15</inkml:trace>
  <inkml:trace contextRef="#ctx0" brushRef="#br0" timeOffset="31111">19315 15319 0,'0'-27'0,"-27"1"16,27 0-16,0-1 15,0 1-15,27 26 16,-1-27-16,0 27 16,1 0-16,26 0 0,-27 0 15,27 0-15,0 0 16,-26 0-16,25 0 0,1 0 15,-26 0-15,-1 0 0,-26-26 32,-26 26-32,-1-27 15,1 27-15,-1 0 16,1-26-16,0 26 0,-1 0 16,27 26-1,27 1 1,-27-1-16,0 27 0,26-26 15,0 25-15,-26 1 16,27 27-16,-1-27 0,-26 0 16,0 0-16,27-1 0,-27 1 15,0 0-15,0-26 16,0-1-16,0 1 0,0-1 16,-27-26-1,1 0-15,-1 0 0,1 0 16,0 0-16,-27 0 0,0-26 15,26 26-15,-26 0 16,0-27-16,1 1 0,25 26 16,-26-27-16</inkml:trace>
  <inkml:trace contextRef="#ctx0" brushRef="#br0" timeOffset="33903">25585 264 0,'-26'-26'0,"-1"26"0,1 0 16,-1 0-16,-26 0 16,27 0-16,-1 26 15,-25-26-15,-1 0 0,0 27 16,0-1-16,-27 1 0,28 25 16,-28 1-16,1 0 15,26 27-15,-27-1 0,1 0 16,26 27-16,0 0 15,0 0-15,27 0 0,-1 26 16,1-26-16,26 26 0,26-26 16,1 26-16,26-26 15,0-27-15,53 27 0,-27-53 16,53 27-16,1-27 16,-1-1-16,27-25 0,-27-1 15,27-26-15,-1 0 0,-25 0 16,25-26-16,1-27 15,-27 0-15,1 0 0,-1-26 16,0-1-16,-26-25 16,-26-1-16,-1-27 0,-26 1 15,-27 0-15,1 0 0,-27 26 16,-27-27-16,1 1 16,-27 26-16,0 0 0,0 27 15,-26 0-15,-1-1 16,-26 27-16,1 1 0,-1-1 15,0 0-15,0 26 0,0 1 16,0-1-16,1 27 16,25-26-16,1 26 0,26 0 15,0 0-15,27 26 16,-1-26-16,1 27 0,-1-27 16</inkml:trace>
  <inkml:trace contextRef="#ctx0" brushRef="#br0" timeOffset="34519">25188 1666 0,'0'-26'16,"27"0"0,-1 26 15,-26 26-16,27-26 1,-1 26-16,1 1 16,-1-1-16,0 1 0,27-27 15,0 26-15,0 1 0,27-1 16,-27-26-16,26 0 16,-26 0-16,26 0 0,-26 0 15,0-26-15,0-1 0,0 1 16,-27-1-16,1 1 15,-1-27-15,1 27 0,-1-27 16,-26 26-16,0 1 16,0-1-16,0 1 0,0-1 15,0 1 1,-26 26-16</inkml:trace>
  <inkml:trace contextRef="#ctx0" brushRef="#br0" timeOffset="35006">25135 1031 0,'-26'-26'16,"26"0"-16,0-1 15,0 1 1,26 26 0,1 0-1,-27 26-15,26-26 0,1 0 16,-27 27-16,26-27 0,-26 26 15,27-26-15,-27 26 16,-27-26 0,1 0-16,-1 0 15,1 0-15,-1 27 0,1-27 16,-1 0-16,1 0 0,0 0 16,-1-27-1,27 1-15,27 26 16,-1-26-16,0-1 15,1 27-15,-1-26 0,1-1 16,-1 27-16,1 0 0,-27-26 16,26 26-16,1 0 15</inkml:trace>
  <inkml:trace contextRef="#ctx0" brushRef="#br0" timeOffset="35414">25982 820 0,'26'0'0,"1"0"0,-1 0 15,1 0 1,-1 0 0,-26 26-16,27 1 0,-1-1 15,-26 1-15,27-1 0,-27 1 16,26-1-16,-26 0 16,0 1-16,-26-27 15,-1 0 1,1 0-16,-1 0 0,1 0 15,-1-27-15,1 27 0,-1-26 16,27 0-16,0-27 16,0 26-16,0 1 0,27-1 15,-1 1-15,1-1 16,-1 1-16,27 26 0,-26 0 16,-1 0-16,1 0 0</inkml:trace>
  <inkml:trace contextRef="#ctx0" brushRef="#br0" timeOffset="36436">20346 952 0,'-26'-26'0,"26"-1"31,0 1-31,26-1 16,-26 1-16,0-1 0,0 1 15,0-1-15,0 1 16,-26-1-16,-1 1 0,1 0 16,0-1-16,-27 27 0,26-26 15,-52 26-15,26 0 16,0 26-16,-26 1 0,26-1 16,26 0-16,1 27 15,-1 0-15,27 0 0,27 0 16,-1 0-16,54 0 15,-27 0-15,52 0 0,-25 0 16,26 26-16,-1-26 0,-25 0 16,-1 0-16,1-27 15,-28 27-15,-25-26 0,-1 26 16,-26-27-16,-26 1 16,-27-1-16,0 0 0,0 1 15,-26-27-15,-1 26 0,-25-26 16,25 0-16,1 0 15,26-26-15,0-1 0,0 1 16,27 0-16,-1-1 0,27-26 16,0 27-16,53-54 15,-26 80-15,-1-26 16,0 26-16,1 0 16,-1 0-16,1 26 0,-1-26 15,1 27-15,-1-1 0,-26 1 16</inkml:trace>
  <inkml:trace contextRef="#ctx0" brushRef="#br0" timeOffset="36813">21008 1217 0,'0'-53'16,"0"26"-16,0 1 0,-27-1 15,1 27-15,-1-26 16,1 26-16,0 26 0,-1-26 16,27 27-16,-26-1 0,26 27 15,-27-26-15,27 26 16,0-1-16,27 1 0,-27-26 16,26 26-16,1-27 0,-1 1 15,27-27-15,-27 26 16,1-26-16,-1 0 0,27-26 15,-26-1-15,-1 1 16,-26-1-16,27-26 0,-27 0 16,0 27-16,-27-27 0,1 0 15,-1 27-15,1-1 16,-27 1-16,26-1 0,-26 1 16,27 26-16,0 0 15,-1 26-15,27 1 0,0-1 16</inkml:trace>
  <inkml:trace contextRef="#ctx0" brushRef="#br0" timeOffset="37245">21272 1084 0,'0'-26'16,"0"-1"-16,27 1 15,-27 0-15,26 26 16,1 0-16,-1 0 16,1 26-16,-27 0 15,26 1-15,1 26 0,-1-27 16,-26 27-16,27-26 0,-27 26 16,0-27-16,0 1 15,0-1-15,-27 0 0,1-26 16,26-26-1,0-27 1,0 27-16,26-27 16,-26 26-16,27-26 0,-1 0 15,-26 27-15,26-1 0,1 1 16,-1 0-16,1 26 16,-1 0-16,1 0 15,-27 26-15,26 0 16,-26 27-16,27-26 0,-1-1 15,-26 27-15,27-26 0,-1-1 16,-26 1-16,27-1 16</inkml:trace>
  <inkml:trace contextRef="#ctx0" brushRef="#br0" timeOffset="37426">22013 899 0,'27'0'16,"-27"27"-16,0-1 16,0 1-16,0-1 15,0 0-15,0 1 16,26-1-16,-26 1 0,0-1 16,27 1-16,-1-27 15</inkml:trace>
  <inkml:trace contextRef="#ctx0" brushRef="#br0" timeOffset="37552">21960 661 0,'-26'-26'16,"-1"-1"-16,1 1 0,0 26 16,-1 26-1,27 1-15</inkml:trace>
  <inkml:trace contextRef="#ctx0" brushRef="#br0" timeOffset="38044">22542 1111 0,'0'-27'16,"27"1"-1,-27-1-15,-27 1 16,27 0-16,-26-1 0,26 1 16,-26 26-16,-1-27 15,1 1-15,-1 26 0,1 0 16,-1 26-16,1 1 16,-1-1-16,27 1 15,-26 25-15,26-25 0,-27 26 16,27-27-16,0 27 15,0-26-15,27-1 0,-27 1 16,26-1-16,1 1 0,-1-27 16,1 0-16,-1 0 15,1-27-15,26 1 0,-27-1 16,0-26-16,1 27 16,-1-27-16,-26 26 0,27-26 15,-27 27-15,0 0 0,0-1 16,0 1-16,0 52 31,0 1-15,0-1-16,26 27 0,1-27 15,-1 1-15,1-1 0,26 27 16,-27-53-16,27 27 16,-27-27-16,27 0 0,-26-27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4T05:45:05.1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53 757 0,'0'-27'15,"0"1"-15,-26-1 0,26 1 16,0-1-16,-27 1 16,54 26 15,-27 26-15,26 27-16,-26-26 0,27 26 15,-1-1-15,1 1 16,-1 27-16,27-1 0,-27-26 15,27 26-15,0-26 0,-26 0 16,26 0-16,-27 0 16,27-26-16,-27-1 0,1 0 15,-1 1 1,1-27-16,-27-27 16,0 1-1,0-27-15,26 0 0,-26 0 16,0 0-16,0-26 0,0 0 15,0-27-15,-26 26 16,26-25-16,-27 25 0,27 1 16,-26-1-16,26 27 15,0 1-15,0 25 0,0 54 32,0-1-32,0 0 15,0 1-15,0 26 0,26-27 16,-26 1-16,27-1 0</inkml:trace>
  <inkml:trace contextRef="#ctx0" brushRef="#br0" timeOffset="498">1270 386 0,'0'-26'16,"27"26"-16,-27-27 0,0 1 0,-27 26 16,1 0-16,-1-27 15,-26 27-15,27 0 0,-27 0 16,0 27-16,0-27 15,27 26-15,-27 1 0,26-1 16,1 1-16,26-1 0,0 27 16,0-27-16,26 1 15,1 26-15,-1-27 0,27 1 16,0-1-16,0 1 16,0-1-16,26 1 0,-26-1 15,0 0-15,0 1 0,-26-1 16,-1 1-16,0 26 15,1-27-15,-27 27 0,0-26 16,-27-1-16,-25 27 16,25-27-16,-26 1 0,0-1 15,0-26-15,0 27 16,0-27-16,1 0 0,25 0 16,-26 0-16,27-27 0,-1 27 15,27-26-15,0-1 16,0 1-16,27-1 0</inkml:trace>
  <inkml:trace contextRef="#ctx0" brushRef="#br0" timeOffset="848">1932 492 0,'26'-27'16,"-26"1"-16,0 0 0,-26-1 15,26 1-15,-27 26 16,1-27-16,-1 1 16,1 26-16,-1 0 15,27 26-15,-26-26 0,26 27 16,-27-1-16,27 27 0,0 0 15,0 0-15,0 0 16,0 0-16,0 0 0,27 0 16,-1-1-16,1 1 0,-1 0 15,1-26-15,-1-1 16,1 1-16,26-27 0,-27 0 16,27-27-16,-27 27 15</inkml:trace>
  <inkml:trace contextRef="#ctx0" brushRef="#br0" timeOffset="1212">2461 465 0,'0'-26'16,"0"0"-16,0-1 16,-27 27-1,1 0-15,-1 0 16,1 27-1,0-27-15,-1 26 0,1 0 16,-1 1-16,27 26 0,0-27 16,0 1-16,0 26 15,0-27-15,27 27 0,-27-26 16,26-1-16,1 0 16,25-26-16,-25 27 0,26-27 15,-27 0-15,1 0 0,26-27 16,-27 1-16,1 0 15,-1-1-15,-26 1 0,0-1 16,0-26-16,-26 27 16,-1-27-16,1 26 0,-27 1 15,26-27-15,-26 53 0,27-26 16,-27 26-16,27 0 16,26 26-16</inkml:trace>
  <inkml:trace contextRef="#ctx0" brushRef="#br0" timeOffset="1723">3175 465 0,'0'-26'16,"0"0"-16,-26-1 0,-1 1 15,1-1-15,-1 1 16,1 26-16,0-27 0,-27 27 16,26 0-16,1 27 0,-1-1 15,1 1-15,26 26 16,-27-1-16,27-25 0,0 26 16,0 0-16,0 0 15,27-27-15,-1 27 0,1-26 16,-1-1-16,27-26 0,-26 26 15,25-26-15,-25 0 16,-1-26-16,1 0 0,-1-1 16,1-26-16,-27 27 15,0-27-15,0-27 0,0 27 16,-27-26-16,1 26 0,-1-26 16,1 26-16,-1-26 15,27 26-15,-26 26 0,0 1 16,26-1-16,0 54 15,26-1 1,0 27-16,1 0 0,-1 0 16,1 26-16,26-26 15,-27 0-15,1 26 0,26-26 16,-27-26-16,0 26 16,-26-27-16,27 1 0,-27-1 15</inkml:trace>
  <inkml:trace contextRef="#ctx0" brushRef="#br0" timeOffset="2184">3599 439 0,'0'-26'15,"26"26"48,0 0-63,1 0 15,-1 0-15,27-27 16,-26 27-16,26-26 0,-27 26 16,27-27-16,-53 1 0,27-1 15,-27 1 1,-27-1-16,27 1 0,-26-1 15,-27 1-15,26 26 0,-26-26 16,0 26-16,0 0 16,1 0-16,25 26 0,-26 0 15,0 1-15,27-1 16,-1 27-16,1 0 0,26 0 16,0 0-16,26 0 0,1 0 15,-1 0-15,1 0 16,26 0-16,0-27 0,-1 27 15,1-53-15,0 0 16,0 0-16,0 0 0,0-26 16,-26-1-16,-1 1 0,0-27 15,-26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4T05:45:10.1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0 829 0,'26'0'15,"1"0"1,-1 0-1,1 0-15,-27 27 0,26-27 16,1 26-16,-1 1 0,27 26 16,-27-27-16,1 1 15,-1 25-15,1-25 0,-1 26 16,-26-27-16,0 1 0,0-1 16,0 1-16,0-1 15</inkml:trace>
  <inkml:trace contextRef="#ctx0" brushRef="#br0" timeOffset="499">106 935 0,'-27'-79'0,"1"-1"0,-1 28 16,27-28-16,-26 27 16,26 0-16,0 0 0,0 0 15,0 1-15,26 25 0,27 1 16,0-1-16,0 1 15,26 26-15,1-27 0,26 27 16,-27 27-16,27-27 16,-27 26-16,-26 27 0,26-26 15,-52 25-15,-1 1 16,1 0-16,-27 0 0,-27 0 16,1 0-16,-1-26 0,-25 25 15,-1-25-15,0 26 16,0-53-16,0 26 0,0 1 15,27-27-15,-27 0 0,26 0 16,27-27 0,0 1-16,27 26 0,26-27 15,-27 1-15,53-1 16,-26 1-16,27 0 0,-1 26 16,0 0-16,1 0 0,-1 26 15,-26 0-15,0 1 16,0-1-16,-27 27 0,1 0 15,-27 0-15,0-26 0,-27 26 16,-26-27-16,27 27 16,-27-27-16,0-26 0,0 27 15,0-27-15,0 0 16,0 0-16,27-27 0,-27 1 16,27-1-16,-1 1 15,27-27-15,0 27 0</inkml:trace>
  <inkml:trace contextRef="#ctx0" brushRef="#br0" timeOffset="957">1323 538 0,'0'-26'0,"0"-1"0,0 1 31,26 26-31,1 0 0,-1 26 16,1-26-16,-1 27 0,0-1 16,1 1-16,-1 26 15,1-27-15,-1 27 0,1-26 16,-27 25-16,0-25 16,0-1-16,0 1 0,-27-27 15,1 0 1,-1-27-1,27 1-15,-26-1 0,-1-25 16,27 25-16,-26-26 0,26-26 16,0 26-16,0 0 15,0-26-15,0 26 0,0 0 16,0 0-16,26 26 16,1 1-16,-1 26 0,27 0 15,-26 26-15,26 27 0,0-26 16,0 26-16,26 0 15,-26-1-15,0 1 0,0 27 16,-27-27-16,27 0 16,-26-27-16,-27 27 0,0-27 15,0 1-15,-27-1 0</inkml:trace>
  <inkml:trace contextRef="#ctx0" brushRef="#br0" timeOffset="1117">1667 618 0,'-27'-27'16,"1"27"0,26-26-16,26 26 31,1-27-31,-1 27 0,27 0 16,0-26-16,0-1 0,26 27 15</inkml:trace>
  <inkml:trace contextRef="#ctx0" brushRef="#br0" timeOffset="1572">2593 247 0,'26'-26'0,"1"-1"0,-27 1 16,26-1-16,-26 1 15,0 0-15,0-1 0,0 1 16,-26-1-16,-1 27 0,1 0 15,-27 0-15,26 0 16,-26 27-16,27-27 0,0 26 16,-1 1-16,1-1 15,-1 0-15,27 1 16,27-1-16,-1 1 0,1-1 16,-1-26-16,27 27 15,0-1-15,0-26 0,0 27 16,0-1-16,0 1 15,-1-1-15,1 0 0,-26 1 16,-1-1-16,1 27 0,-27-26 16,0-1-16,-27 1 15,1-1-15,-1 1 0,-26-27 16,1 26-16,-1-26 16,0 0-16,0 0 0,0 0 15,26 0-15,1-26 0,-1 26 16,1-27-16,26 1 15,0-1-15,26 1 16,-26-1-16,27 27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4T05:45:15.1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0 265 0,'0'-27'16,"26"27"15,1 0-31,26 0 16,-27 0-16,1 0 0,26 27 15,0-1-15,26-26 16,-26 53-16,26-26 0,-26-1 16,26 0-16,-26 27 15,27-26-15,-27-1 0,0-26 16,0 27-16,-27-1 0,0-26 15,1 0-15,-1 0 16,-26-26-16</inkml:trace>
  <inkml:trace contextRef="#ctx0" brushRef="#br0" timeOffset="354">979 132 0,'26'-26'15,"1"0"-15,-27-1 0,26 27 16,-26-26-16,27 26 0,-27-27 16,26 27-16,-26 27 15,0-1 1,0 1-16,-26-1 0,-1 0 16,1 27-16,-1-26 15,1 26-15,-1 0 0,1 0 16,0-27-16,-1 0 15,1 27-15,-1-26 0,1-27 16,26 26-16,-27-26 16,27 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8-04T05:45:29.7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2011 503 0,'-26'0'15,"0"0"-15,-1 0 16,27 27-16,0-1 0,0 1 16,0-1-16,0 27 15,0 0-15,0 0 0,0 26 16,0 1-16,0-1 16,0 27-16,27-27 0,-27 27 15,0-27-15,0 27 16,0 0-16,26-27 0,-26 27 15,0 0-15,0-27 0,-26 27 16,26-26-16,0 25 16,-27-25-16,27-1 0,0-26 15,0 26-15,0-26 0,0-26 16,0-1-16,0 1 16,0-1-16,27-26 0,-1 0 15,0-26 1,1 26-16,26 0 0,-27-27 15,54 1-15,-27 26 0,52-27 16,1 27-16,27-26 16,25 26-16,28-27 0,52 1 15,0 0-15,53-1 16,0 1-16,26-1 0,27 27 16,-26-26-16,26-1 0,-27 27 15,1-26-15,-27 26 16,-27 0-16,1 0 0,-27 0 15,-26 0-15,-27 0 16,-26 0-16,-27 0 0,-26 0 16,-27 0-16,1 0 0,-54 0 15,1 0-15,-54 0 16,1 0-16,-1 0 16,1-27-16,-27 27 15,26 0-15,1-26 0,-27 26 16,26-27-16,1 27 0,0-26 15,26 0-15,-27-1 16,1 1-16,26-27 0,-27 0 16,27 0-16,-26 0 0,-1-26 15,1-1-15,26-26 16,-27 1-16,27-1 0,-26-27 16,26 28-16,0-28 15,0 1-15,0 0 0,0-1 16,0 28-16,0-1 0,0 26 15,0-25-15,0 52 16,0 0-16,0 0 0,-27 0 16,27 26-16,-26 27 15,26-26-15,-26-1 16,-1 27 15,1 27-15,-27-27-16,26 26 15,-52-26-15,26 0 0,-53 27 16,0-27-16,-26 26 0,0-26 16,-54 27-16,1-27 15,-26 26-15,-28-26 0,-25 27 16,-1-1-16,1 1 16,-27-27-16,0 26 0,26 1 15,0-1-15,1 0 0,26 1 16,26-1-16,0-26 15,54 27-15,-28-27 0,54 26 16,0 1-16,0-27 16,26 26-16,26-26 0,1 0 15,26 27-15,0-27 0,0 0 16,27 0-16,-1 0 16,1 0-1,-1 0 16,1 0-15,26 26 0,-26-26 15,26 27-31,0-1 16,-27-26-1,1 0 1,26 27-1</inkml:trace>
  <inkml:trace contextRef="#ctx0" brushRef="#br0" timeOffset="2144">2541 2752 0,'0'-26'0,"0"-1"0,26 27 15,-26-26-15,0-1 16,27 27-16,-27 27 31,26-27-15,-26 53-16,0-27 0,0 27 16,26 26-16,-26-26 15,27 27-15,-27 26 0,26-27 16,1 27-16,-27 0 15,26 26-15,1-26 0,-1 26 16,1 0-16,-1 1 0,1-1 16,-27 0-16,26 0 15,1 1-15,-1-1 0,-26-26 16,26 26-16,-26-26 16,27 0-16,-27 0 0,26 0 15,-26-1-15,27 1 0,-27 0 16,0 26-16,26-26 15,-26 0-15,0 0 0,0 0 16,27-1-16,-27 1 16,0 0-16,0-26 0,26-1 15,-26 0-15,0 1 0,0-1 16,27 0-16,-27 1 16,0-1-16,0 1 0,26-1 15,-26 0-15,0 1 0,0-1 16,0 0-16,27-26 15,-27 27-15,0-27 0,0 26 16,26-26-16,-26 0 16,0 0-16,26 0 0,-26 0 15,0-27-15,0 27 0,27 0 16,-27 0-16,0 0 16,0 0-16,0 0 0,26-1 15,-26 1-15,0 0 16,0-26-16,27 26 0,-27 0 15,26-27-15,-26 27 0,0-27 16,27 27-16,-27-26 16,0 26-16,26-27 0,-26 1 15,0 26-15,0-27 16,0 27-16,0-27 0,0 27 16,0 0-16,0 0 0,0 0 15,0 0-15,0 0 16,0-27-16,0 1 0,0-1 15,0 1-15,0-1 16,0 1-16,0-1 0,0 1 16,0-1-16,0 0 0,0 27 15,0-26-15,0-1 16,0 1-16,0-1 0,0 1 16,-26-27-1,26 26-15,-27-26 16,1 27-16,-1-27 15,27 26-15,-26 0 16,-1 1-16,27-1 0,-26 1 16</inkml:trace>
  <inkml:trace contextRef="#ctx0" brushRef="#br0" timeOffset="2952">2541 2832 0,'0'-27'16,"0"54"15,0-1-16,0 0 1,-27 1-16,27 26 16,-26-27-16,26 27 0,-27-26 15,27 26-15,0-27 16,0 0-16,0 1 0,0-1 16,0 1-16,27-27 15</inkml:trace>
  <inkml:trace contextRef="#ctx0" brushRef="#br0" timeOffset="3222">2567 2540 0,'0'-26'0,"27"26"16,-1 26-1,0 1 1,27-1-16,-26 27 0,26-26 16,0 26-16,26 0 15,-26 0-15,0-1 0,0 1 16,0 0-16,-27 0 0,27 0 16,-26 0-16,-1 0 15,0-27-15,1 27 0,-27-26 16</inkml:trace>
  <inkml:trace contextRef="#ctx0" brushRef="#br0" timeOffset="4181">265 4922 0,'0'-27'16,"27"1"-16,-1-1 16,-26 1-16,27-1 15,-27-25-15,26 25 16,-26 1-16,0-27 0,0 26 16,-26 1-16,-1-27 0,1 26 15,-1 27-15,1-26 16,-27 26-16,26 0 0,1 26 15,-27 1-15,27-1 16,-1 27-16,1 0 0,26 0 16,0 0-16,0 0 0,0 0 15,26 0-15,1 0 16,-1-27-16,0 27 0,1-26 16,-1-27-16,1 26 15,26-26-15,-27 0 0,1 0 16,-1 0-16,1-26 0,-1 26 15,1-27-15,-1-26 16,-26 27-16,0-1 0,0 1 16,0-27-16,0 26 15,-26 1-15,-1-1 16,27 54 0,27-1-16,-27 1 15,26 26-15,0 0 0,1 0 16,-1 0-16,1-1 15,26 28-15,-27-27 0,27 0 16,-26 26-16,-1-26 0,0 0 16,1 0-16,-27 0 15,0 0-15,-27-1 0,-25-25 16,-1-1-16,0 1 16,0-27-16,-27 0 0,28-27 15,-28 27-15,27-53 0,0 27 16,27-27-16,-27 27 15,53-27-15,0 0 0,0 26 16,26-26-16,1 27 0,-1 0 16,27-1-16,-26 1 15,26-1-15,-27 1 0,27 26 16,-27-27-16</inkml:trace>
  <inkml:trace contextRef="#ctx0" brushRef="#br0" timeOffset="4427">768 4895 0,'0'-26'0,"0"-1"16,0 1 0,0-1-16,0 54 31,26-1-31,-26 1 0,27-1 15,-27 1-15,26 26 0,1-27 16,-27 27-16,26-26 16,-26-1-16,27 0 0,-27 1 15,0-1-15</inkml:trace>
  <inkml:trace contextRef="#ctx0" brushRef="#br0" timeOffset="4590">609 4260 0,'0'-26'0,"-26"-1"0,-1 27 16,27-26-16,-26 26 16,52 0-1,-26 26-15</inkml:trace>
  <inkml:trace contextRef="#ctx0" brushRef="#br0" timeOffset="4831">927 4154 0,'0'27'16,"0"-1"-1,26 1-15,-26 26 16,27 0-16,-1 0 0,1-1 16,25 28-16,-25-27 15,26 26-15,-27 1 0,1-28 16,-1 1-16,1 0 0,-1-26 16,-26-1-16,0 1 15</inkml:trace>
  <inkml:trace contextRef="#ctx0" brushRef="#br0" timeOffset="4992">1033 4842 0,'0'-26'15,"-27"-1"-15,27 1 0,0 0 16,0-1-16,0 1 16,27-1-16,-1 27 0,0-26 15,1-1-15,26 1 16,0-1-16,0 1 0,0-1 15,26 27-15</inkml:trace>
  <inkml:trace contextRef="#ctx0" brushRef="#br0" timeOffset="5358">2091 4366 0,'0'-26'15,"26"-1"-15,-26 1 16,-26 26 0,-1 0-16,-26 0 15,27 0-15,0 26 16,-27 1-16,0-1 0,26 1 15,-26 25-15,27-25 16,-1 26-16,27 0 0,0 0 16,0-27-16,27 27 0,-1 0 15,1 0-15,26-27 16,0 1-16,0-1 0,26 1 16,-26-27-16,0 0 15,26-27-15,-26 27 0,-26-26 16,25-27-16,-25 0 0</inkml:trace>
  <inkml:trace contextRef="#ctx0" brushRef="#br0" timeOffset="5562">2276 4022 0,'-26'-53'16,"-1"0"-16,27 27 0,-26-27 16,26 79 15,26 1-31,-26 26 15,27-27-15,-1 54 0,1-27 16,-1 26-16,0 0 0,1-26 16,-1 27-16,27-28 15,-26 1-15,-1 0 0,1 0 16,-1-26-16,1-1 0</inkml:trace>
  <inkml:trace contextRef="#ctx0" brushRef="#br0" timeOffset="5933">2911 4287 0,'0'-27'0,"-26"27"16,-1 0-16,1 0 16,-1 0-1,1 27-15,-1-1 16,1 1-1,26-1-15,0 27 0,-27-27 16,27 1-16,0 26 16,27-27-16,-1 1 0,-26-1 15,53 1-15,-26-27 0,26 26 16,-27-26-16,27-26 16,0 26-16,0-27 0,-27 1 15,1-1-15,-1-26 16,-26 27-16,0-27 0,0 0 15,-26 27-15,-1-27 0,-26 0 16,27 26-16,-27 1 16,0-1-16,27 27 0,-1 0 15,1 0-15,-1 27 16,27-1-16</inkml:trace>
  <inkml:trace contextRef="#ctx0" brushRef="#br0" timeOffset="6372">3202 4154 0,'0'-26'0,"-26"26"0,26-26 16,0-1-16,0 1 15,0-1 1,26 27-16,1 0 0,-1 27 15,27-1-15,-27 1 16,1-1-16,26 27 0,-27 0 16,1 0-16,-1 0 15,1-27-15,-1 27 0,-26-27 16,0 1-16,0-1 0,0 1 16,-26-27-16,-1-27 15,1 27-15,26-26 16,-27-27-16,1 0 15,26 0-15,0 0 0,0 0 16,0-26-16,26 26 0,1 0 16,-1 27-16,27-1 15,-26 27-15,25 0 0,1 0 16,-26 27-16,26-1 0,-27 27 16,1 0-16,-1-27 15,1 27-15,-1-26 0,-26 26 16,26-27-16,-26 1 15,0-1-15,0 1 0</inkml:trace>
  <inkml:trace contextRef="#ctx0" brushRef="#br0" timeOffset="6846">4260 3943 0,'-26'0'15,"0"0"-15,-1 0 16,1 0 0,52 0 15,1 0-15,-27 26-16,26-26 0,0 0 15,1 0-15,-1 0 16,1-26-16,-1 26 0,-26-27 15,27 1-15,-1 26 0,-26-27 16,0 1-16,0-1 16,0 1-16,-53 26 15,27 0-15,-1-26 16,-26 26-16,27 0 0,-27 26 16,0-26-16,27 26 0,-1 1 15,1-1-15,26 27 16,0-26-16,0 26 0,26 0 15,1 0-15,-1-27 16,27 27-16,-26-27 0,25 1 16,1-1-16,0 1 0,0-27 15,0 0-15,0-27 16,0 27-16,-27-26 0,27-1 16,-53-26-16,27 27 15,-27 0-15,-27-27 0,1 26 16</inkml:trace>
  <inkml:trace contextRef="#ctx0" brushRef="#br0" timeOffset="7773">5266 3467 0,'-27'0'0,"27"-27"0,-26 27 15,26-26-15,0-1 16,26 54 31,-26-1-47,0 27 16,0-27-16,0 27 0,-26-26 15,26 26-15,-53 0 16,27 0-16,-1-1 0,-26-25 15,27 26-15,-1-27 0,-26 1 16,27-1 0,-1-26-16,54-26 15,-1-1 1,1 1-16,-1 26 16,27-27-16,0 27 0,-26 0 15,25 0-15,1 0 16,-26 27-16,-1-1 0,27 1 15,-26-1-15,-1 1 16,1-1-16,-27 1 16,26-1-16</inkml:trace>
  <inkml:trace contextRef="#ctx0" brushRef="#br0" timeOffset="8428">5874 3652 0,'0'-27'16,"0"-26"-16,27 27 15,-27-1-15,0 1 0,-27 0 16,1 26-16,-1 0 16,1 0-16,0 0 15,-27 26-15,26-26 0,1 26 16,-1-26-16,1 0 15,26 27-15,-27-27 0,27 26 16,0 1-16,0-1 16,0 1-16,27-1 15,-27 1-15,26-1 16,1-26-16,-1 27 0,1-27 16,-1 0-16,1 0 15,-1 0-15,0 0 0,1-27 16,-27 1-16,26-1 15,-26 1-15,27-1 0,-27 1 16,0-1-16,0 1 0,0-1 16,0 1-1,0 52 1,0 1-16,0-1 16,26 27-16,-26-26 0,27 52 15,-1-26-15,27 26 0,-26 1 16,-1-27-16,27 26 15,-27 0-15,1-26 0,-27 0 16,0 0-16,0 0 16,0-26-16,-53-1 0,27-26 15,-27 26-15,0-26 0,-27-26 16,27 0-16,0-1 16,1 1-16,-1-27 0,26 26 15,1-26-15,26-26 16,0 26-16,26 27 0,1-27 15,-1 0-15,27 26 0,0 1 16,-27-1-16,27 1 16,0 26-16,-26-27 0,-1 27 15,1 0-15</inkml:trace>
  <inkml:trace contextRef="#ctx0" brushRef="#br0" timeOffset="8679">6192 3493 0,'-27'-26'16,"27"-1"-16,-26 27 16,52 0 15,-26 27-31,27-1 0,-27 0 15,26 1-15,1-1 16,-1 1-16,1-1 0,-1 1 16,1-1-16,-1 1 0,-26-1 15,0-52 1</inkml:trace>
  <inkml:trace contextRef="#ctx0" brushRef="#br0" timeOffset="8817">6086 3123 0,'-26'-27'16,"26"1"-16,-27 26 15,27-27-15,-26 27 32</inkml:trace>
  <inkml:trace contextRef="#ctx0" brushRef="#br0" timeOffset="9069">6351 3043 0,'0'27'0,"0"-1"32,0 1-17,26-27-15,-26 26 16,27 0-16,-1 27 15,-26-26-15,26 26 0,1 0 16,-27 0-16,26 0 16,1-27-16,-27 27 0,26 0 15,-26-27-15,0 1 0,0-1 16,27-26-16</inkml:trace>
  <inkml:trace contextRef="#ctx0" brushRef="#br0" timeOffset="9226">6377 3414 0,'-26'-27'0,"-1"27"0,27-26 15,27 26 17,-1-27-32,27 27 0,-27 0 15,27-26-15,0-1 16,0 1-16</inkml:trace>
  <inkml:trace contextRef="#ctx0" brushRef="#br0" timeOffset="9568">6933 3070 0,'-27'0'32,"27"26"-32,-26-26 15,26 27-15,0-1 16,0 0-16,0 1 0,0 26 15,0-27-15,26 1 16,-26 26-16,27-27 0,-1 1 16,1-1-16,-1 1 15,1-1-15,-1-26 0,0 26 16,1-26-16,-1-26 16,1 0-16,-27-1 15,26 1-15,-26-1 0,0 1 16,0-27-16,0 26 0,0-26 15,0 0-15,-26 27 16,26-27-16,-27 27 0,27-1 16,-26 27-16,26-26 15,-27 26-15,54 26 32</inkml:trace>
  <inkml:trace contextRef="#ctx0" brushRef="#br0" timeOffset="9933">7409 3070 0,'-26'0'0,"26"-27"31,26 54-15,0-1-1,1 1-15,-1-1 16,-26 0-16,27 1 16,-1-1-16,1 1 0,-27-1 15,0 1-15,26-1 0,-26 1 16,0-1 0,-26-26-16,26-26 15,-27 26-15,27-27 16,0 1-16,-26-1 0,26 1 15,0-27-15,0 26 0,-27 1 16,27-27-16,0 27 16,0-1-16,0 1 0,27 26 15,-27-27-15</inkml:trace>
  <inkml:trace contextRef="#ctx0" brushRef="#br0" timeOffset="10263">7594 2805 0,'-26'0'0,"26"-26"0,0 52 47,26-26-47,-26 27 15,27-1-15,-1 0 0,1 1 16,-27 26-16,52 0 16,-25-27-16,-1 27 0,1 0 15,-27-27-15,26 27 0,1-26 16,-27 26-16,0-27 0,0 1 15,0-1-15,0 1 16</inkml:trace>
  <inkml:trace contextRef="#ctx0" brushRef="#br0" timeOffset="10666">7912 2699 0,'-27'0'0,"1"0"16,52 0 15,1 27-31,26-27 16,-27 0-16,27 0 15,0 0-15,0 0 0,0 26 16,-27-26-16,27 0 16,-26 27-16,-1-27 0,0 26 15,1 1-15,-27-1 16,0 0-16,0 1 16,-27 26-16,27-27 0,-26 1 15,0 26-15,26-27 16,-27 27-16,27-27 0,-26 1 15,26-1-15,-27-26 0,27 27 16,0-1 0,-26-26-16,-1 0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signup?source=login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73390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freesvg.org/simple-white-cloud-icon-vector-graphic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08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Implementing the Deep insert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Introduction to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242424"/>
                </a:solidFill>
              </a:rPr>
              <a:t>Creating a Git Repository in GitHub.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242424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B0990A4E-8C1B-44E1-A42A-9319E035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Git and GitHub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88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Git is a version control system that lets you manage and keep track of your source code history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</a:rPr>
              <a:t>GitHub is a cloud-based hosting service that lets you manage Git repositories.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</a:rPr>
              <a:t>Git HUB is a central repository to store all the code. Git is a </a:t>
            </a:r>
            <a:r>
              <a:rPr lang="en-US" b="1" i="1" u="sng" dirty="0">
                <a:solidFill>
                  <a:prstClr val="black"/>
                </a:solidFill>
              </a:rPr>
              <a:t>distributed repository management </a:t>
            </a:r>
            <a:r>
              <a:rPr lang="en-US" dirty="0">
                <a:solidFill>
                  <a:prstClr val="black"/>
                </a:solidFill>
              </a:rPr>
              <a:t>system, which allows development teams to organize and sync their development code.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72D93-1B54-4F37-8458-76E37266DB6F}"/>
              </a:ext>
            </a:extLst>
          </p:cNvPr>
          <p:cNvSpPr txBox="1"/>
          <p:nvPr/>
        </p:nvSpPr>
        <p:spPr>
          <a:xfrm>
            <a:off x="261760" y="2531548"/>
            <a:ext cx="11118915" cy="286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Use Case- I am working as a Fiori Developer in an MNC and I want to share my code with fellow developers, currently I am downloading the zip/tar file and sharing over email.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This way we will have piles of emails in our account,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especially when we work in a team of size 40 developers it becomes very hard to sync changes.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is version control. Last night my app was stable, I made some changes this morning which messed up the whole project. I some how pray to god that can you please take me in past.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a big team, many developers touching each other’s code and it’s hard to blame someone who disrupt the code.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is also very hard to merge changes when done in same file.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 developer, I am using BAS today, tomorrow I will use VS Code and next day Web IDE and very next week Atom. How can I easily port my code between these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E6F5B-216A-4944-B6A8-C5F0862912CA}"/>
              </a:ext>
            </a:extLst>
          </p:cNvPr>
          <p:cNvSpPr txBox="1"/>
          <p:nvPr/>
        </p:nvSpPr>
        <p:spPr>
          <a:xfrm>
            <a:off x="261761" y="5716394"/>
            <a:ext cx="5141512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You can install git in local machine using below link (however, it comes along with all dev tools)</a:t>
            </a:r>
          </a:p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https://git-scm.com/downloads</a:t>
            </a:r>
            <a:endParaRPr lang="en-US" dirty="0"/>
          </a:p>
        </p:txBody>
      </p:sp>
      <p:pic>
        <p:nvPicPr>
          <p:cNvPr id="1028" name="Picture 4" descr="Git and GitHub for Undergrad Engineers - Python for Undergraduate Engineers">
            <a:extLst>
              <a:ext uri="{FF2B5EF4-FFF2-40B4-BE49-F238E27FC236}">
                <a16:creationId xmlns:a16="http://schemas.microsoft.com/office/drawing/2014/main" id="{FB1DDA1D-F32B-4261-AF75-4C0AF945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993239"/>
            <a:ext cx="3709421" cy="103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99159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GitHub Works and commands in Git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894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some important commands related to Git and will see how GitHub works.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1FA466ED-4051-4FD6-9D30-2F76129B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553" y="143885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2BB51-BFE2-42E1-99B2-12DEB8237297}"/>
              </a:ext>
            </a:extLst>
          </p:cNvPr>
          <p:cNvSpPr txBox="1"/>
          <p:nvPr/>
        </p:nvSpPr>
        <p:spPr>
          <a:xfrm>
            <a:off x="25742" y="2353250"/>
            <a:ext cx="16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(Anubhav)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B96B9-C6E6-4125-A214-653BDEBE30A7}"/>
              </a:ext>
            </a:extLst>
          </p:cNvPr>
          <p:cNvSpPr/>
          <p:nvPr/>
        </p:nvSpPr>
        <p:spPr>
          <a:xfrm>
            <a:off x="2182092" y="1316935"/>
            <a:ext cx="2202873" cy="16729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B0C4-C54B-4D87-A9DE-19FF63C7105F}"/>
              </a:ext>
            </a:extLst>
          </p:cNvPr>
          <p:cNvSpPr/>
          <p:nvPr/>
        </p:nvSpPr>
        <p:spPr>
          <a:xfrm>
            <a:off x="2337953" y="1509556"/>
            <a:ext cx="1901538" cy="1316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Project (or any kind of project)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88A431-D7FA-4A42-BF18-77DA1328D451}"/>
              </a:ext>
            </a:extLst>
          </p:cNvPr>
          <p:cNvGrpSpPr/>
          <p:nvPr/>
        </p:nvGrpSpPr>
        <p:grpSpPr>
          <a:xfrm>
            <a:off x="136891" y="4296742"/>
            <a:ext cx="1457722" cy="1066800"/>
            <a:chOff x="791363" y="4809550"/>
            <a:chExt cx="1457722" cy="1066800"/>
          </a:xfrm>
        </p:grpSpPr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E24FB646-19BD-4C9A-BC7D-770E9FF1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4685" y="481208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ser outline">
              <a:extLst>
                <a:ext uri="{FF2B5EF4-FFF2-40B4-BE49-F238E27FC236}">
                  <a16:creationId xmlns:a16="http://schemas.microsoft.com/office/drawing/2014/main" id="{4F7A364B-53B4-422D-A6A1-8B7E7D78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3024" y="496195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B02B30BA-5B42-4898-AE67-E94E6BCD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363" y="480955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A7173C-1449-45C5-9053-A72E0A2CB48B}"/>
              </a:ext>
            </a:extLst>
          </p:cNvPr>
          <p:cNvCxnSpPr>
            <a:stCxn id="6" idx="3"/>
          </p:cNvCxnSpPr>
          <p:nvPr/>
        </p:nvCxnSpPr>
        <p:spPr>
          <a:xfrm>
            <a:off x="1322953" y="1896050"/>
            <a:ext cx="11396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2FE982-749D-4562-B803-8A7BAA4CDE0D}"/>
              </a:ext>
            </a:extLst>
          </p:cNvPr>
          <p:cNvSpPr txBox="1"/>
          <p:nvPr/>
        </p:nvSpPr>
        <p:spPr>
          <a:xfrm>
            <a:off x="2278465" y="3012552"/>
            <a:ext cx="26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Anubhav’s local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3A9A-5933-45F9-8C49-A8F11F14CA70}"/>
              </a:ext>
            </a:extLst>
          </p:cNvPr>
          <p:cNvSpPr txBox="1"/>
          <p:nvPr/>
        </p:nvSpPr>
        <p:spPr>
          <a:xfrm>
            <a:off x="76947" y="5347088"/>
            <a:ext cx="2492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which are working on the different parts of the same project on different Platforms (BAS, VS Code, Web IDE)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910622-B217-4CCD-90F2-6F950A9FFFFA}"/>
              </a:ext>
            </a:extLst>
          </p:cNvPr>
          <p:cNvCxnSpPr>
            <a:cxnSpLocks/>
            <a:stCxn id="10" idx="1"/>
            <a:endCxn id="23" idx="2"/>
          </p:cNvCxnSpPr>
          <p:nvPr/>
        </p:nvCxnSpPr>
        <p:spPr>
          <a:xfrm rot="10800000" flipV="1">
            <a:off x="1187123" y="2167942"/>
            <a:ext cx="1150831" cy="2145254"/>
          </a:xfrm>
          <a:prstGeom prst="bentConnector4">
            <a:avLst>
              <a:gd name="adj1" fmla="val 26544"/>
              <a:gd name="adj2" fmla="val 9128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704DD0-CC8B-42C1-B67E-1143E5A1139D}"/>
              </a:ext>
            </a:extLst>
          </p:cNvPr>
          <p:cNvSpPr txBox="1"/>
          <p:nvPr/>
        </p:nvSpPr>
        <p:spPr>
          <a:xfrm>
            <a:off x="231610" y="3112867"/>
            <a:ext cx="1911023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how all users will work on the project at a same time?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197511-A4D1-49A4-ABEE-8B216E47B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34" r="3828" b="18801"/>
          <a:stretch/>
        </p:blipFill>
        <p:spPr>
          <a:xfrm>
            <a:off x="3759223" y="3993723"/>
            <a:ext cx="1846894" cy="109104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853FE6-CF5B-47C2-BBF9-8B6AD3257C0C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2142633" y="3713032"/>
            <a:ext cx="1616590" cy="82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F1CA23-5BBA-4137-A7B7-BD1485BF32BE}"/>
              </a:ext>
            </a:extLst>
          </p:cNvPr>
          <p:cNvSpPr txBox="1"/>
          <p:nvPr/>
        </p:nvSpPr>
        <p:spPr>
          <a:xfrm>
            <a:off x="2907338" y="3585830"/>
            <a:ext cx="14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GitHub comes into picture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D6DA80-779D-4E52-8BF3-C26A30B129F1}"/>
              </a:ext>
            </a:extLst>
          </p:cNvPr>
          <p:cNvSpPr/>
          <p:nvPr/>
        </p:nvSpPr>
        <p:spPr>
          <a:xfrm>
            <a:off x="3659857" y="5407462"/>
            <a:ext cx="2116282" cy="5075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Repository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CB0151-E030-4B21-A9FA-202DBE6356B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717998" y="4801107"/>
            <a:ext cx="0" cy="606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62E51E-A4B4-417C-A19E-74B9D3EAAD28}"/>
              </a:ext>
            </a:extLst>
          </p:cNvPr>
          <p:cNvSpPr txBox="1"/>
          <p:nvPr/>
        </p:nvSpPr>
        <p:spPr>
          <a:xfrm>
            <a:off x="3828256" y="5892152"/>
            <a:ext cx="201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will be kept in a repository in the GitHub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73AE53-1167-4BB2-AA55-2B8116E8E4C8}"/>
              </a:ext>
            </a:extLst>
          </p:cNvPr>
          <p:cNvCxnSpPr>
            <a:cxnSpLocks/>
          </p:cNvCxnSpPr>
          <p:nvPr/>
        </p:nvCxnSpPr>
        <p:spPr>
          <a:xfrm>
            <a:off x="4424562" y="2153403"/>
            <a:ext cx="1391174" cy="3507834"/>
          </a:xfrm>
          <a:prstGeom prst="bentConnector3">
            <a:avLst>
              <a:gd name="adj1" fmla="val 119419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6A20555-59B0-4444-A17B-62FCF15D2119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1594613" y="4756476"/>
            <a:ext cx="2065244" cy="90476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D765A-0F74-464E-B30A-4FC0F5B46D45}"/>
              </a:ext>
            </a:extLst>
          </p:cNvPr>
          <p:cNvCxnSpPr>
            <a:cxnSpLocks/>
          </p:cNvCxnSpPr>
          <p:nvPr/>
        </p:nvCxnSpPr>
        <p:spPr>
          <a:xfrm>
            <a:off x="6580441" y="1158099"/>
            <a:ext cx="0" cy="5628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222550-1069-4F4A-890D-66C21569B946}"/>
              </a:ext>
            </a:extLst>
          </p:cNvPr>
          <p:cNvSpPr txBox="1"/>
          <p:nvPr/>
        </p:nvSpPr>
        <p:spPr>
          <a:xfrm>
            <a:off x="6580441" y="1176282"/>
            <a:ext cx="5379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Some important commands to use git.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Init: </a:t>
            </a:r>
            <a:r>
              <a:rPr lang="en-US" dirty="0"/>
              <a:t>It is used to initialize a new Git Repository in the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add &lt;filename&gt;: </a:t>
            </a:r>
            <a:r>
              <a:rPr lang="en-US" dirty="0"/>
              <a:t>It is used to stage the changes of the file to git repository. We can use ‘</a:t>
            </a:r>
            <a:r>
              <a:rPr lang="en-US" b="1" dirty="0"/>
              <a:t>git add .</a:t>
            </a:r>
            <a:r>
              <a:rPr lang="en-US" dirty="0"/>
              <a:t>’ to stage the changes of all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commit: </a:t>
            </a:r>
            <a:r>
              <a:rPr lang="en-US" dirty="0"/>
              <a:t>It is used to commit all the staged changes with a message.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reset hard: </a:t>
            </a:r>
            <a:r>
              <a:rPr lang="en-US" dirty="0"/>
              <a:t>Discard all the staged changes and discard the changes in all the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push: </a:t>
            </a:r>
            <a:r>
              <a:rPr lang="en-US" dirty="0"/>
              <a:t>It is used to push all the changes in the git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pull: </a:t>
            </a:r>
            <a:r>
              <a:rPr lang="en-US" dirty="0"/>
              <a:t>It is used to pull the new changes made by other users in the project.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status: </a:t>
            </a:r>
            <a:r>
              <a:rPr lang="en-US" dirty="0"/>
              <a:t>It is used to check the status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clone: </a:t>
            </a:r>
            <a:r>
              <a:rPr lang="en-US" dirty="0"/>
              <a:t>It is used to clone a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remote add &lt;repo URL&gt;: </a:t>
            </a:r>
            <a:r>
              <a:rPr lang="en-US" dirty="0"/>
              <a:t>Add a local repository to a remote repository.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1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new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by Step process to create a git repository in GitHub. First of all you must have a GitHub account, if not then go to this link </a:t>
            </a:r>
            <a:r>
              <a:rPr lang="en-US" dirty="0">
                <a:hlinkClick r:id="rId3"/>
              </a:rPr>
              <a:t>https://github.com/signup?source=login</a:t>
            </a:r>
            <a:r>
              <a:rPr lang="en-US" dirty="0"/>
              <a:t> and create a new Account.</a:t>
            </a:r>
          </a:p>
          <a:p>
            <a:endParaRPr lang="en-US" dirty="0"/>
          </a:p>
          <a:p>
            <a:r>
              <a:rPr lang="en-US" dirty="0"/>
              <a:t>Step 1: Click on the plus button in the top right corner of the screen and select ‘New Repository’.</a:t>
            </a:r>
          </a:p>
          <a:p>
            <a:r>
              <a:rPr lang="en-US" dirty="0"/>
              <a:t>Step 2: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Type a short, memorable name for your repository. And give a description (optional).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3: Select the type of repository. 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Public or Private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4: Set how you want to Initialize the repository.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5: Click on Create Repository. Your Repository will be created.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2663E-0A92-4D82-BEA2-42271C09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96" y="3212432"/>
            <a:ext cx="2209887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BEA97-5FFA-47F5-88BC-8506C7B9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56" y="3281305"/>
            <a:ext cx="4365921" cy="843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5E60-E004-4FE5-9E0A-09C5B9F40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079" y="2393405"/>
            <a:ext cx="3881867" cy="9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CD73F-FF82-4403-BB2C-6BF02B3EB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244" y="4318782"/>
            <a:ext cx="4382181" cy="1997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A9940-FE8B-4AF8-9BF3-C7B444E66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756" y="4890515"/>
            <a:ext cx="3404455" cy="1638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5D14AE-BED0-4C35-BD9B-FB762AF631F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520583" y="3703098"/>
            <a:ext cx="516173" cy="4114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07B74E4-4C81-4DA5-96A1-701D6467F8B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7402677" y="2883457"/>
            <a:ext cx="570402" cy="8196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0BF43B-3252-42CE-93DB-3149A03DC4C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9442537" y="3844984"/>
            <a:ext cx="945274" cy="23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C264B29-A22F-4F6D-8D60-BC8ABACDD6E0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rot="10800000" flipV="1">
            <a:off x="6441212" y="5317610"/>
            <a:ext cx="1284033" cy="3923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FEA2A-08CD-4791-B501-AB47EAC6617D}"/>
              </a:ext>
            </a:extLst>
          </p:cNvPr>
          <p:cNvSpPr/>
          <p:nvPr/>
        </p:nvSpPr>
        <p:spPr>
          <a:xfrm>
            <a:off x="254092" y="5317609"/>
            <a:ext cx="2140648" cy="9096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 Created Successfully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80D459-BC2C-4E53-B8CA-1AF2092DF546}"/>
              </a:ext>
            </a:extLst>
          </p:cNvPr>
          <p:cNvCxnSpPr>
            <a:stCxn id="13" idx="1"/>
            <a:endCxn id="27" idx="3"/>
          </p:cNvCxnSpPr>
          <p:nvPr/>
        </p:nvCxnSpPr>
        <p:spPr>
          <a:xfrm rot="10800000" flipV="1">
            <a:off x="2394740" y="5709975"/>
            <a:ext cx="642016" cy="624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6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Adding project to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067A2D-C5EF-4108-94E1-CB1DAC3B9FD8}"/>
              </a:ext>
            </a:extLst>
          </p:cNvPr>
          <p:cNvSpPr/>
          <p:nvPr/>
        </p:nvSpPr>
        <p:spPr>
          <a:xfrm>
            <a:off x="346686" y="905766"/>
            <a:ext cx="2180493" cy="1336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on Local System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2F9147-2BA7-4165-BC07-ABCD39D464A3}"/>
              </a:ext>
            </a:extLst>
          </p:cNvPr>
          <p:cNvCxnSpPr>
            <a:stCxn id="3" idx="3"/>
            <a:endCxn id="3" idx="3"/>
          </p:cNvCxnSpPr>
          <p:nvPr/>
        </p:nvCxnSpPr>
        <p:spPr>
          <a:xfrm>
            <a:off x="2527179" y="157398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BF6E1-19EC-4957-9C65-CA4F29BB773B}"/>
              </a:ext>
            </a:extLst>
          </p:cNvPr>
          <p:cNvGrpSpPr/>
          <p:nvPr/>
        </p:nvGrpSpPr>
        <p:grpSpPr>
          <a:xfrm>
            <a:off x="8098313" y="5341759"/>
            <a:ext cx="2130251" cy="1175658"/>
            <a:chOff x="2652764" y="1577591"/>
            <a:chExt cx="6872235" cy="36174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4FD07E-1276-43B9-BDB2-695FFDEF1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304DC-FDAB-4655-A4A0-B0638164CED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8F0E57-15B0-4779-9B87-064151990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47150D5-EC95-44B3-B28C-A0CE7D997DDE}"/>
              </a:ext>
            </a:extLst>
          </p:cNvPr>
          <p:cNvSpPr/>
          <p:nvPr/>
        </p:nvSpPr>
        <p:spPr>
          <a:xfrm>
            <a:off x="4310742" y="1278756"/>
            <a:ext cx="1929283" cy="59044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a git repo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7029B-EB1C-41F4-8C82-2E3CD2DC892C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527179" y="1573981"/>
            <a:ext cx="178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FA6E8-9391-44E7-807E-7E7F5B0C4AE3}"/>
              </a:ext>
            </a:extLst>
          </p:cNvPr>
          <p:cNvSpPr/>
          <p:nvPr/>
        </p:nvSpPr>
        <p:spPr>
          <a:xfrm>
            <a:off x="2632667" y="116934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EC2F4-5153-4E50-85F2-3F52B560B63E}"/>
              </a:ext>
            </a:extLst>
          </p:cNvPr>
          <p:cNvSpPr txBox="1"/>
          <p:nvPr/>
        </p:nvSpPr>
        <p:spPr>
          <a:xfrm>
            <a:off x="3145134" y="1169349"/>
            <a:ext cx="10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init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0D5C3-E076-4577-83CE-EE40AC2DC145}"/>
              </a:ext>
            </a:extLst>
          </p:cNvPr>
          <p:cNvSpPr/>
          <p:nvPr/>
        </p:nvSpPr>
        <p:spPr>
          <a:xfrm>
            <a:off x="7948245" y="1278756"/>
            <a:ext cx="2430391" cy="5539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5585E-C6CE-42F6-BF44-AFEA6C2480F8}"/>
              </a:ext>
            </a:extLst>
          </p:cNvPr>
          <p:cNvCxnSpPr>
            <a:stCxn id="7" idx="3"/>
            <a:endCxn id="17" idx="1"/>
          </p:cNvCxnSpPr>
          <p:nvPr/>
        </p:nvCxnSpPr>
        <p:spPr>
          <a:xfrm flipV="1">
            <a:off x="6240025" y="1555746"/>
            <a:ext cx="1708220" cy="1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76BC13E-5CE9-4380-B2EB-49E838963178}"/>
              </a:ext>
            </a:extLst>
          </p:cNvPr>
          <p:cNvSpPr/>
          <p:nvPr/>
        </p:nvSpPr>
        <p:spPr>
          <a:xfrm>
            <a:off x="6340508" y="11424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12EE3-0266-4A4E-BA25-8BEA7370E09D}"/>
              </a:ext>
            </a:extLst>
          </p:cNvPr>
          <p:cNvSpPr txBox="1"/>
          <p:nvPr/>
        </p:nvSpPr>
        <p:spPr>
          <a:xfrm>
            <a:off x="6732394" y="1142429"/>
            <a:ext cx="1125417" cy="36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C3BAD8-7EA2-416C-BEEE-E98B0EFDB654}"/>
              </a:ext>
            </a:extLst>
          </p:cNvPr>
          <p:cNvSpPr/>
          <p:nvPr/>
        </p:nvSpPr>
        <p:spPr>
          <a:xfrm>
            <a:off x="7948244" y="2761792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3321A4-9DAD-4CFB-B1DC-2AB5A5C358FF}"/>
              </a:ext>
            </a:extLst>
          </p:cNvPr>
          <p:cNvCxnSpPr>
            <a:stCxn id="17" idx="2"/>
            <a:endCxn id="25" idx="0"/>
          </p:cNvCxnSpPr>
          <p:nvPr/>
        </p:nvCxnSpPr>
        <p:spPr>
          <a:xfrm flipH="1">
            <a:off x="9163440" y="1832736"/>
            <a:ext cx="1" cy="929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2004DF-B0CB-4782-A705-7F37E037C38B}"/>
              </a:ext>
            </a:extLst>
          </p:cNvPr>
          <p:cNvSpPr txBox="1"/>
          <p:nvPr/>
        </p:nvSpPr>
        <p:spPr>
          <a:xfrm>
            <a:off x="9163439" y="2112598"/>
            <a:ext cx="27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commit –m “message”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CB733C-FBDC-4595-9A63-4A4227898691}"/>
              </a:ext>
            </a:extLst>
          </p:cNvPr>
          <p:cNvSpPr/>
          <p:nvPr/>
        </p:nvSpPr>
        <p:spPr>
          <a:xfrm>
            <a:off x="8653303" y="2111224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5924A-9E27-4D65-8172-E8D3CC79EC78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 flipH="1">
            <a:off x="9163439" y="4622698"/>
            <a:ext cx="12736" cy="71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F7ECB5-DB25-4B25-9118-CF432AC04B0F}"/>
              </a:ext>
            </a:extLst>
          </p:cNvPr>
          <p:cNvSpPr txBox="1"/>
          <p:nvPr/>
        </p:nvSpPr>
        <p:spPr>
          <a:xfrm>
            <a:off x="9163442" y="4831885"/>
            <a:ext cx="243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7748F1-02CE-4778-A485-1D2F9496A296}"/>
              </a:ext>
            </a:extLst>
          </p:cNvPr>
          <p:cNvSpPr/>
          <p:nvPr/>
        </p:nvSpPr>
        <p:spPr>
          <a:xfrm>
            <a:off x="8649293" y="4880688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2C832C-2526-4067-B109-585CD74BD7E6}"/>
              </a:ext>
            </a:extLst>
          </p:cNvPr>
          <p:cNvSpPr/>
          <p:nvPr/>
        </p:nvSpPr>
        <p:spPr>
          <a:xfrm>
            <a:off x="4265195" y="5341759"/>
            <a:ext cx="1929283" cy="117565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 repository for the first time in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3EC574-C5CE-4D81-B762-8A64AB19C304}"/>
              </a:ext>
            </a:extLst>
          </p:cNvPr>
          <p:cNvCxnSpPr>
            <a:stCxn id="10" idx="1"/>
            <a:endCxn id="34" idx="3"/>
          </p:cNvCxnSpPr>
          <p:nvPr/>
        </p:nvCxnSpPr>
        <p:spPr>
          <a:xfrm flipH="1">
            <a:off x="6194478" y="5929588"/>
            <a:ext cx="190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7E5A12-4556-44DA-BE38-3E19458A92A1}"/>
              </a:ext>
            </a:extLst>
          </p:cNvPr>
          <p:cNvSpPr txBox="1"/>
          <p:nvPr/>
        </p:nvSpPr>
        <p:spPr>
          <a:xfrm>
            <a:off x="6240025" y="5579244"/>
            <a:ext cx="22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&lt;repo URL&gt;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865AA-B7AC-4992-9A87-582010B54016}"/>
              </a:ext>
            </a:extLst>
          </p:cNvPr>
          <p:cNvSpPr/>
          <p:nvPr/>
        </p:nvSpPr>
        <p:spPr>
          <a:xfrm>
            <a:off x="7960979" y="4068718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the remote branch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C115BD-9CEF-470C-88F2-21712899B82B}"/>
              </a:ext>
            </a:extLst>
          </p:cNvPr>
          <p:cNvCxnSpPr>
            <a:stCxn id="25" idx="2"/>
            <a:endCxn id="49" idx="0"/>
          </p:cNvCxnSpPr>
          <p:nvPr/>
        </p:nvCxnSpPr>
        <p:spPr>
          <a:xfrm>
            <a:off x="9163440" y="3315772"/>
            <a:ext cx="12735" cy="75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AAB198C-FECD-4047-8B22-A25F59C9C5C5}"/>
              </a:ext>
            </a:extLst>
          </p:cNvPr>
          <p:cNvSpPr/>
          <p:nvPr/>
        </p:nvSpPr>
        <p:spPr>
          <a:xfrm>
            <a:off x="8745053" y="35422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233A7-1068-4016-9D01-D43962B053EA}"/>
              </a:ext>
            </a:extLst>
          </p:cNvPr>
          <p:cNvSpPr txBox="1"/>
          <p:nvPr/>
        </p:nvSpPr>
        <p:spPr>
          <a:xfrm>
            <a:off x="9202676" y="3524522"/>
            <a:ext cx="280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remote &lt;repo URL&gt;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809E45-D42A-44DB-905C-2FB384491DC0}"/>
              </a:ext>
            </a:extLst>
          </p:cNvPr>
          <p:cNvGrpSpPr/>
          <p:nvPr/>
        </p:nvGrpSpPr>
        <p:grpSpPr>
          <a:xfrm>
            <a:off x="376830" y="4073193"/>
            <a:ext cx="2130251" cy="1175658"/>
            <a:chOff x="2652764" y="1577591"/>
            <a:chExt cx="6872235" cy="361740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D0BF97-A853-4FD7-91E9-0BD79DE7F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1608D7-BEDB-411A-A96B-119ACEEE8D7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C68B88-6A19-4E21-85B9-D620ABA4A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39F873-2FE3-4C7A-842E-281117A60C55}"/>
              </a:ext>
            </a:extLst>
          </p:cNvPr>
          <p:cNvCxnSpPr>
            <a:stCxn id="3" idx="2"/>
            <a:endCxn id="63" idx="0"/>
          </p:cNvCxnSpPr>
          <p:nvPr/>
        </p:nvCxnSpPr>
        <p:spPr>
          <a:xfrm>
            <a:off x="1436933" y="2242196"/>
            <a:ext cx="5023" cy="1830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10ADCD1-2B5B-4E8F-91EA-E87FEA54247A}"/>
              </a:ext>
            </a:extLst>
          </p:cNvPr>
          <p:cNvSpPr txBox="1"/>
          <p:nvPr/>
        </p:nvSpPr>
        <p:spPr>
          <a:xfrm>
            <a:off x="1472976" y="2299669"/>
            <a:ext cx="2737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the project is connected to git repo then we just use the git pull and git push commands to get the new changes and send our changes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F57ACD-3C9C-4010-95BC-F3DF56D2B173}"/>
              </a:ext>
            </a:extLst>
          </p:cNvPr>
          <p:cNvSpPr txBox="1"/>
          <p:nvPr/>
        </p:nvSpPr>
        <p:spPr>
          <a:xfrm>
            <a:off x="479222" y="2415475"/>
            <a:ext cx="9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F95627-B4E8-4FCB-9F52-6707F3993ABF}"/>
              </a:ext>
            </a:extLst>
          </p:cNvPr>
          <p:cNvSpPr txBox="1"/>
          <p:nvPr/>
        </p:nvSpPr>
        <p:spPr>
          <a:xfrm>
            <a:off x="450057" y="3425154"/>
            <a:ext cx="97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30634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4BC3966-6056-17A3-DDC4-ED6EFF1252E4}"/>
                  </a:ext>
                </a:extLst>
              </p14:cNvPr>
              <p14:cNvContentPartPr/>
              <p14:nvPr/>
            </p14:nvContentPartPr>
            <p14:xfrm>
              <a:off x="-28560" y="190650"/>
              <a:ext cx="9762480" cy="6127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4BC3966-6056-17A3-DDC4-ED6EFF1252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560" y="181650"/>
                <a:ext cx="9780120" cy="61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D230EE3-F062-6B7F-4AC9-C0D97B5E1A35}"/>
                  </a:ext>
                </a:extLst>
              </p14:cNvPr>
              <p14:cNvContentPartPr/>
              <p14:nvPr/>
            </p14:nvContentPartPr>
            <p14:xfrm>
              <a:off x="3905160" y="270570"/>
              <a:ext cx="1439640" cy="529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D230EE3-F062-6B7F-4AC9-C0D97B5E1A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160" y="261570"/>
                <a:ext cx="14572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63605DC-2AC8-B6FB-0BB0-41B400EA50FE}"/>
                  </a:ext>
                </a:extLst>
              </p14:cNvPr>
              <p14:cNvContentPartPr/>
              <p14:nvPr/>
            </p14:nvContentPartPr>
            <p14:xfrm>
              <a:off x="10172760" y="282450"/>
              <a:ext cx="1058040" cy="460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63605DC-2AC8-B6FB-0BB0-41B400EA50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3760" y="273450"/>
                <a:ext cx="10756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107C042-F8B9-7E5A-FAC6-807A34FB8782}"/>
                  </a:ext>
                </a:extLst>
              </p14:cNvPr>
              <p14:cNvContentPartPr/>
              <p14:nvPr/>
            </p14:nvContentPartPr>
            <p14:xfrm>
              <a:off x="5457840" y="4629090"/>
              <a:ext cx="400680" cy="2109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107C042-F8B9-7E5A-FAC6-807A34FB87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8840" y="4620090"/>
                <a:ext cx="4183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9642143-6404-2E01-322A-620BFA8C7D7C}"/>
                  </a:ext>
                </a:extLst>
              </p14:cNvPr>
              <p14:cNvContentPartPr/>
              <p14:nvPr/>
            </p14:nvContentPartPr>
            <p14:xfrm>
              <a:off x="5409960" y="1123770"/>
              <a:ext cx="3020040" cy="3686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9642143-6404-2E01-322A-620BFA8C7D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0960" y="1114770"/>
                <a:ext cx="3037680" cy="37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37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>
            <a:extLst>
              <a:ext uri="{FF2B5EF4-FFF2-40B4-BE49-F238E27FC236}">
                <a16:creationId xmlns:a16="http://schemas.microsoft.com/office/drawing/2014/main" id="{5596D054-DB3C-48CE-8255-24490AE9A14B}"/>
              </a:ext>
            </a:extLst>
          </p:cNvPr>
          <p:cNvSpPr/>
          <p:nvPr/>
        </p:nvSpPr>
        <p:spPr>
          <a:xfrm>
            <a:off x="2686639" y="179109"/>
            <a:ext cx="782425" cy="65987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2611304E-3557-49B0-A6EE-593341FBD35A}"/>
              </a:ext>
            </a:extLst>
          </p:cNvPr>
          <p:cNvSpPr/>
          <p:nvPr/>
        </p:nvSpPr>
        <p:spPr>
          <a:xfrm>
            <a:off x="8961748" y="179108"/>
            <a:ext cx="782425" cy="65987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6B3DA-4DBF-4FA9-AC21-00060C3B8D14}"/>
              </a:ext>
            </a:extLst>
          </p:cNvPr>
          <p:cNvSpPr txBox="1"/>
          <p:nvPr/>
        </p:nvSpPr>
        <p:spPr>
          <a:xfrm>
            <a:off x="2017336" y="509047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8EFB4-9628-4453-BFF2-AB4E0784815F}"/>
              </a:ext>
            </a:extLst>
          </p:cNvPr>
          <p:cNvSpPr txBox="1"/>
          <p:nvPr/>
        </p:nvSpPr>
        <p:spPr>
          <a:xfrm>
            <a:off x="8207603" y="469653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Romi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3CEA8F-F057-4446-B055-8125494A4DC5}"/>
              </a:ext>
            </a:extLst>
          </p:cNvPr>
          <p:cNvSpPr/>
          <p:nvPr/>
        </p:nvSpPr>
        <p:spPr>
          <a:xfrm>
            <a:off x="1880647" y="1321438"/>
            <a:ext cx="2394408" cy="7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4EEB0-747C-4099-BDA2-C5AD98E518C8}"/>
              </a:ext>
            </a:extLst>
          </p:cNvPr>
          <p:cNvSpPr/>
          <p:nvPr/>
        </p:nvSpPr>
        <p:spPr>
          <a:xfrm>
            <a:off x="8155756" y="1321437"/>
            <a:ext cx="2394408" cy="7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FE4F9D4D-CA8B-4D91-A616-CCE62514426E}"/>
              </a:ext>
            </a:extLst>
          </p:cNvPr>
          <p:cNvSpPr/>
          <p:nvPr/>
        </p:nvSpPr>
        <p:spPr>
          <a:xfrm>
            <a:off x="4883084" y="5109327"/>
            <a:ext cx="2196445" cy="114064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/>
              <a:t>project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20EB33F-FDC6-4171-8CC5-E96DE2B65445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16200000" flipH="1">
            <a:off x="2178434" y="2974999"/>
            <a:ext cx="3604066" cy="1805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1EDCE-2B1C-47BA-8601-4E6E2BA20D5B}"/>
              </a:ext>
            </a:extLst>
          </p:cNvPr>
          <p:cNvSpPr txBox="1"/>
          <p:nvPr/>
        </p:nvSpPr>
        <p:spPr>
          <a:xfrm>
            <a:off x="2168165" y="3429000"/>
            <a:ext cx="11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9953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10668</TotalTime>
  <Words>930</Words>
  <Application>Microsoft Office PowerPoint</Application>
  <PresentationFormat>Widescreen</PresentationFormat>
  <Paragraphs>112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702</cp:revision>
  <dcterms:created xsi:type="dcterms:W3CDTF">2016-07-10T03:33:26Z</dcterms:created>
  <dcterms:modified xsi:type="dcterms:W3CDTF">2022-08-04T06:47:16Z</dcterms:modified>
</cp:coreProperties>
</file>